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55" r:id="rId2"/>
    <p:sldId id="653" r:id="rId3"/>
    <p:sldId id="676" r:id="rId4"/>
    <p:sldId id="1061" r:id="rId5"/>
    <p:sldId id="1153" r:id="rId6"/>
    <p:sldId id="1273" r:id="rId7"/>
    <p:sldId id="1102" r:id="rId8"/>
    <p:sldId id="1056" r:id="rId9"/>
    <p:sldId id="1057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58AB07-F0C1-4249-980E-532A84288414}" v="6" dt="2024-11-25T14:38:54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gbert Jan van Bel" userId="6a258983-ef2a-4278-934d-898c0b75f146" providerId="ADAL" clId="{2C58AB07-F0C1-4249-980E-532A84288414}"/>
    <pc:docChg chg="undo custSel addSld delSld modSld sldOrd">
      <pc:chgData name="Egbert Jan van Bel" userId="6a258983-ef2a-4278-934d-898c0b75f146" providerId="ADAL" clId="{2C58AB07-F0C1-4249-980E-532A84288414}" dt="2024-11-25T14:40:03.677" v="380" actId="27636"/>
      <pc:docMkLst>
        <pc:docMk/>
      </pc:docMkLst>
      <pc:sldChg chg="del">
        <pc:chgData name="Egbert Jan van Bel" userId="6a258983-ef2a-4278-934d-898c0b75f146" providerId="ADAL" clId="{2C58AB07-F0C1-4249-980E-532A84288414}" dt="2024-11-25T14:31:21.179" v="9" actId="47"/>
        <pc:sldMkLst>
          <pc:docMk/>
          <pc:sldMk cId="382380686" sldId="642"/>
        </pc:sldMkLst>
      </pc:sldChg>
      <pc:sldChg chg="addSp modSp mod modClrScheme chgLayout">
        <pc:chgData name="Egbert Jan van Bel" userId="6a258983-ef2a-4278-934d-898c0b75f146" providerId="ADAL" clId="{2C58AB07-F0C1-4249-980E-532A84288414}" dt="2024-11-25T14:40:03.666" v="376" actId="27636"/>
        <pc:sldMkLst>
          <pc:docMk/>
          <pc:sldMk cId="4166209416" sldId="653"/>
        </pc:sldMkLst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4166209416" sldId="653"/>
            <ac:spMk id="3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4166209416" sldId="653"/>
            <ac:spMk id="4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4166209416" sldId="653"/>
            <ac:spMk id="5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66" v="376" actId="27636"/>
          <ac:spMkLst>
            <pc:docMk/>
            <pc:sldMk cId="4166209416" sldId="653"/>
            <ac:spMk id="7" creationId="{00000000-0000-0000-0000-000000000000}"/>
          </ac:spMkLst>
        </pc:spChg>
        <pc:graphicFrameChg chg="add mod">
          <ac:chgData name="Egbert Jan van Bel" userId="6a258983-ef2a-4278-934d-898c0b75f146" providerId="ADAL" clId="{2C58AB07-F0C1-4249-980E-532A84288414}" dt="2024-11-25T14:31:32.636" v="11" actId="571"/>
          <ac:graphicFrameMkLst>
            <pc:docMk/>
            <pc:sldMk cId="4166209416" sldId="653"/>
            <ac:graphicFrameMk id="2" creationId="{87EA1BF5-6D44-7C04-B9FB-234E83E51045}"/>
          </ac:graphicFrameMkLst>
        </pc:graphicFrameChg>
        <pc:graphicFrameChg chg="mod">
          <ac:chgData name="Egbert Jan van Bel" userId="6a258983-ef2a-4278-934d-898c0b75f146" providerId="ADAL" clId="{2C58AB07-F0C1-4249-980E-532A84288414}" dt="2024-11-25T14:31:35.427" v="13" actId="1076"/>
          <ac:graphicFrameMkLst>
            <pc:docMk/>
            <pc:sldMk cId="4166209416" sldId="653"/>
            <ac:graphicFrameMk id="10" creationId="{00000000-0000-0000-0000-000000000000}"/>
          </ac:graphicFrameMkLst>
        </pc:graphicFrameChg>
      </pc:sldChg>
      <pc:sldChg chg="modSp mod modClrScheme chgLayout">
        <pc:chgData name="Egbert Jan van Bel" userId="6a258983-ef2a-4278-934d-898c0b75f146" providerId="ADAL" clId="{2C58AB07-F0C1-4249-980E-532A84288414}" dt="2024-11-25T14:40:03.669" v="377" actId="27636"/>
        <pc:sldMkLst>
          <pc:docMk/>
          <pc:sldMk cId="244394121" sldId="676"/>
        </pc:sldMkLst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44394121" sldId="676"/>
            <ac:spMk id="3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44394121" sldId="676"/>
            <ac:spMk id="4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44394121" sldId="676"/>
            <ac:spMk id="5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69" v="377" actId="27636"/>
          <ac:spMkLst>
            <pc:docMk/>
            <pc:sldMk cId="244394121" sldId="676"/>
            <ac:spMk id="7" creationId="{00000000-0000-0000-0000-000000000000}"/>
          </ac:spMkLst>
        </pc:spChg>
        <pc:graphicFrameChg chg="modGraphic">
          <ac:chgData name="Egbert Jan van Bel" userId="6a258983-ef2a-4278-934d-898c0b75f146" providerId="ADAL" clId="{2C58AB07-F0C1-4249-980E-532A84288414}" dt="2024-11-25T14:32:41.142" v="113" actId="20577"/>
          <ac:graphicFrameMkLst>
            <pc:docMk/>
            <pc:sldMk cId="244394121" sldId="676"/>
            <ac:graphicFrameMk id="9" creationId="{00000000-0000-0000-0000-000000000000}"/>
          </ac:graphicFrameMkLst>
        </pc:graphicFrameChg>
      </pc:sldChg>
      <pc:sldChg chg="addSp modSp mod modClrScheme chgLayout">
        <pc:chgData name="Egbert Jan van Bel" userId="6a258983-ef2a-4278-934d-898c0b75f146" providerId="ADAL" clId="{2C58AB07-F0C1-4249-980E-532A84288414}" dt="2024-11-25T14:40:03.609" v="375" actId="700"/>
        <pc:sldMkLst>
          <pc:docMk/>
          <pc:sldMk cId="2605411694" sldId="1055"/>
        </pc:sldMkLst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605411694" sldId="1055"/>
            <ac:spMk id="3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605411694" sldId="1055"/>
            <ac:spMk id="4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605411694" sldId="1055"/>
            <ac:spMk id="5" creationId="{00000000-0000-0000-0000-000000000000}"/>
          </ac:spMkLst>
        </pc:spChg>
        <pc:spChg chg="add 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605411694" sldId="1055"/>
            <ac:spMk id="6" creationId="{1F7EDD3E-8D0D-7825-7BA8-E8EFD76B203E}"/>
          </ac:spMkLst>
        </pc:spChg>
      </pc:sldChg>
      <pc:sldChg chg="modSp mod modClrScheme chgLayout">
        <pc:chgData name="Egbert Jan van Bel" userId="6a258983-ef2a-4278-934d-898c0b75f146" providerId="ADAL" clId="{2C58AB07-F0C1-4249-980E-532A84288414}" dt="2024-11-25T14:40:03.609" v="375" actId="700"/>
        <pc:sldMkLst>
          <pc:docMk/>
          <pc:sldMk cId="3525221538" sldId="1056"/>
        </pc:sldMkLst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3525221538" sldId="1056"/>
            <ac:spMk id="3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3525221538" sldId="1056"/>
            <ac:spMk id="4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3525221538" sldId="1056"/>
            <ac:spMk id="5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3525221538" sldId="1056"/>
            <ac:spMk id="7" creationId="{00000000-0000-0000-0000-000000000000}"/>
          </ac:spMkLst>
        </pc:spChg>
      </pc:sldChg>
      <pc:sldChg chg="modSp mod modClrScheme chgLayout">
        <pc:chgData name="Egbert Jan van Bel" userId="6a258983-ef2a-4278-934d-898c0b75f146" providerId="ADAL" clId="{2C58AB07-F0C1-4249-980E-532A84288414}" dt="2024-11-25T14:40:03.609" v="375" actId="700"/>
        <pc:sldMkLst>
          <pc:docMk/>
          <pc:sldMk cId="1089470995" sldId="1057"/>
        </pc:sldMkLst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1089470995" sldId="1057"/>
            <ac:spMk id="3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1089470995" sldId="1057"/>
            <ac:spMk id="4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1089470995" sldId="1057"/>
            <ac:spMk id="5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1089470995" sldId="1057"/>
            <ac:spMk id="7" creationId="{00000000-0000-0000-0000-000000000000}"/>
          </ac:spMkLst>
        </pc:spChg>
      </pc:sldChg>
      <pc:sldChg chg="addSp delSp modSp mod ord modClrScheme chgLayout">
        <pc:chgData name="Egbert Jan van Bel" userId="6a258983-ef2a-4278-934d-898c0b75f146" providerId="ADAL" clId="{2C58AB07-F0C1-4249-980E-532A84288414}" dt="2024-11-25T14:40:03.671" v="378" actId="27636"/>
        <pc:sldMkLst>
          <pc:docMk/>
          <pc:sldMk cId="2768815022" sldId="1061"/>
        </pc:sldMkLst>
        <pc:spChg chg="add del mod ord">
          <ac:chgData name="Egbert Jan van Bel" userId="6a258983-ef2a-4278-934d-898c0b75f146" providerId="ADAL" clId="{2C58AB07-F0C1-4249-980E-532A84288414}" dt="2024-11-25T14:33:30.507" v="115" actId="700"/>
          <ac:spMkLst>
            <pc:docMk/>
            <pc:sldMk cId="2768815022" sldId="1061"/>
            <ac:spMk id="2" creationId="{60C27E5B-FA61-9CAC-4E71-770B92DDABAD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768815022" sldId="1061"/>
            <ac:spMk id="3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768815022" sldId="1061"/>
            <ac:spMk id="4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768815022" sldId="1061"/>
            <ac:spMk id="5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71" v="378" actId="27636"/>
          <ac:spMkLst>
            <pc:docMk/>
            <pc:sldMk cId="2768815022" sldId="1061"/>
            <ac:spMk id="7" creationId="{00000000-0000-0000-0000-000000000000}"/>
          </ac:spMkLst>
        </pc:spChg>
      </pc:sldChg>
      <pc:sldChg chg="modSp del mod">
        <pc:chgData name="Egbert Jan van Bel" userId="6a258983-ef2a-4278-934d-898c0b75f146" providerId="ADAL" clId="{2C58AB07-F0C1-4249-980E-532A84288414}" dt="2024-11-25T14:31:18.178" v="8" actId="47"/>
        <pc:sldMkLst>
          <pc:docMk/>
          <pc:sldMk cId="2510682001" sldId="1062"/>
        </pc:sldMkLst>
        <pc:graphicFrameChg chg="modGraphic">
          <ac:chgData name="Egbert Jan van Bel" userId="6a258983-ef2a-4278-934d-898c0b75f146" providerId="ADAL" clId="{2C58AB07-F0C1-4249-980E-532A84288414}" dt="2024-11-25T14:31:01.833" v="7" actId="20577"/>
          <ac:graphicFrameMkLst>
            <pc:docMk/>
            <pc:sldMk cId="2510682001" sldId="1062"/>
            <ac:graphicFrameMk id="10" creationId="{9CB44DEE-60AA-B744-A3D8-CADB26A4E366}"/>
          </ac:graphicFrameMkLst>
        </pc:graphicFrameChg>
      </pc:sldChg>
      <pc:sldChg chg="modSp mod modClrScheme chgLayout">
        <pc:chgData name="Egbert Jan van Bel" userId="6a258983-ef2a-4278-934d-898c0b75f146" providerId="ADAL" clId="{2C58AB07-F0C1-4249-980E-532A84288414}" dt="2024-11-25T14:40:03.609" v="375" actId="700"/>
        <pc:sldMkLst>
          <pc:docMk/>
          <pc:sldMk cId="4174031571" sldId="1102"/>
        </pc:sldMkLst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4174031571" sldId="1102"/>
            <ac:spMk id="3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4174031571" sldId="1102"/>
            <ac:spMk id="4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4174031571" sldId="1102"/>
            <ac:spMk id="5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4174031571" sldId="1102"/>
            <ac:spMk id="7" creationId="{00000000-0000-0000-0000-000000000000}"/>
          </ac:spMkLst>
        </pc:spChg>
      </pc:sldChg>
      <pc:sldChg chg="modSp mod modClrScheme chgLayout">
        <pc:chgData name="Egbert Jan van Bel" userId="6a258983-ef2a-4278-934d-898c0b75f146" providerId="ADAL" clId="{2C58AB07-F0C1-4249-980E-532A84288414}" dt="2024-11-25T14:40:03.673" v="379" actId="27636"/>
        <pc:sldMkLst>
          <pc:docMk/>
          <pc:sldMk cId="2083735206" sldId="1153"/>
        </pc:sldMkLst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083735206" sldId="1153"/>
            <ac:spMk id="3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083735206" sldId="1153"/>
            <ac:spMk id="4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2083735206" sldId="1153"/>
            <ac:spMk id="5" creationId="{00000000-0000-0000-0000-000000000000}"/>
          </ac:spMkLst>
        </pc:spChg>
        <pc:spChg chg="mod ord">
          <ac:chgData name="Egbert Jan van Bel" userId="6a258983-ef2a-4278-934d-898c0b75f146" providerId="ADAL" clId="{2C58AB07-F0C1-4249-980E-532A84288414}" dt="2024-11-25T14:40:03.673" v="379" actId="27636"/>
          <ac:spMkLst>
            <pc:docMk/>
            <pc:sldMk cId="2083735206" sldId="1153"/>
            <ac:spMk id="7" creationId="{00000000-0000-0000-0000-000000000000}"/>
          </ac:spMkLst>
        </pc:spChg>
      </pc:sldChg>
      <pc:sldChg chg="modSp del mod modClrScheme chgLayout">
        <pc:chgData name="Egbert Jan van Bel" userId="6a258983-ef2a-4278-934d-898c0b75f146" providerId="ADAL" clId="{2C58AB07-F0C1-4249-980E-532A84288414}" dt="2024-11-25T14:39:22.452" v="373" actId="47"/>
        <pc:sldMkLst>
          <pc:docMk/>
          <pc:sldMk cId="1930330483" sldId="1272"/>
        </pc:sldMkLst>
        <pc:spChg chg="mod ord">
          <ac:chgData name="Egbert Jan van Bel" userId="6a258983-ef2a-4278-934d-898c0b75f146" providerId="ADAL" clId="{2C58AB07-F0C1-4249-980E-532A84288414}" dt="2024-11-25T14:36:41.260" v="331" actId="27636"/>
          <ac:spMkLst>
            <pc:docMk/>
            <pc:sldMk cId="1930330483" sldId="1272"/>
            <ac:spMk id="2" creationId="{928E1B3A-7992-464F-BA3E-E5352CC4C54A}"/>
          </ac:spMkLst>
        </pc:spChg>
        <pc:spChg chg="mod ord">
          <ac:chgData name="Egbert Jan van Bel" userId="6a258983-ef2a-4278-934d-898c0b75f146" providerId="ADAL" clId="{2C58AB07-F0C1-4249-980E-532A84288414}" dt="2024-11-25T14:33:46.957" v="118" actId="700"/>
          <ac:spMkLst>
            <pc:docMk/>
            <pc:sldMk cId="1930330483" sldId="1272"/>
            <ac:spMk id="3" creationId="{3C788A67-CD45-D04B-BC49-FF6809BC15CC}"/>
          </ac:spMkLst>
        </pc:spChg>
        <pc:spChg chg="mod ord">
          <ac:chgData name="Egbert Jan van Bel" userId="6a258983-ef2a-4278-934d-898c0b75f146" providerId="ADAL" clId="{2C58AB07-F0C1-4249-980E-532A84288414}" dt="2024-11-25T14:33:46.957" v="118" actId="700"/>
          <ac:spMkLst>
            <pc:docMk/>
            <pc:sldMk cId="1930330483" sldId="1272"/>
            <ac:spMk id="4" creationId="{FA5DE7BE-D453-DB48-86A5-B02D8445D41B}"/>
          </ac:spMkLst>
        </pc:spChg>
        <pc:spChg chg="mod ord">
          <ac:chgData name="Egbert Jan van Bel" userId="6a258983-ef2a-4278-934d-898c0b75f146" providerId="ADAL" clId="{2C58AB07-F0C1-4249-980E-532A84288414}" dt="2024-11-25T14:33:46.957" v="118" actId="700"/>
          <ac:spMkLst>
            <pc:docMk/>
            <pc:sldMk cId="1930330483" sldId="1272"/>
            <ac:spMk id="5" creationId="{E934F55A-E84D-DE42-B24F-96F8E0D622DA}"/>
          </ac:spMkLst>
        </pc:spChg>
        <pc:spChg chg="mod ord">
          <ac:chgData name="Egbert Jan van Bel" userId="6a258983-ef2a-4278-934d-898c0b75f146" providerId="ADAL" clId="{2C58AB07-F0C1-4249-980E-532A84288414}" dt="2024-11-25T14:35:28.937" v="149" actId="20577"/>
          <ac:spMkLst>
            <pc:docMk/>
            <pc:sldMk cId="1930330483" sldId="1272"/>
            <ac:spMk id="7" creationId="{52AB1061-6EE9-0840-A85D-7B32D0A464D5}"/>
          </ac:spMkLst>
        </pc:spChg>
      </pc:sldChg>
      <pc:sldChg chg="modSp add mod modClrScheme chgLayout">
        <pc:chgData name="Egbert Jan van Bel" userId="6a258983-ef2a-4278-934d-898c0b75f146" providerId="ADAL" clId="{2C58AB07-F0C1-4249-980E-532A84288414}" dt="2024-11-25T14:40:03.677" v="380" actId="27636"/>
        <pc:sldMkLst>
          <pc:docMk/>
          <pc:sldMk cId="804005549" sldId="1273"/>
        </pc:sldMkLst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804005549" sldId="1273"/>
            <ac:spMk id="3" creationId="{082F8D45-0CF7-B993-7E89-568C72F3E6FD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804005549" sldId="1273"/>
            <ac:spMk id="4" creationId="{522B02AB-381A-0061-1990-C05A5E71D6AF}"/>
          </ac:spMkLst>
        </pc:spChg>
        <pc:spChg chg="mod ord">
          <ac:chgData name="Egbert Jan van Bel" userId="6a258983-ef2a-4278-934d-898c0b75f146" providerId="ADAL" clId="{2C58AB07-F0C1-4249-980E-532A84288414}" dt="2024-11-25T14:40:03.609" v="375" actId="700"/>
          <ac:spMkLst>
            <pc:docMk/>
            <pc:sldMk cId="804005549" sldId="1273"/>
            <ac:spMk id="5" creationId="{F7C2A673-4727-C3D9-EBAF-DCD5AD921B90}"/>
          </ac:spMkLst>
        </pc:spChg>
        <pc:spChg chg="mod ord">
          <ac:chgData name="Egbert Jan van Bel" userId="6a258983-ef2a-4278-934d-898c0b75f146" providerId="ADAL" clId="{2C58AB07-F0C1-4249-980E-532A84288414}" dt="2024-11-25T14:40:03.677" v="380" actId="27636"/>
          <ac:spMkLst>
            <pc:docMk/>
            <pc:sldMk cId="804005549" sldId="1273"/>
            <ac:spMk id="7" creationId="{D9A6B44C-E1C3-A41F-5A5B-F0A02611A8D2}"/>
          </ac:spMkLst>
        </pc:spChg>
        <pc:graphicFrameChg chg="mod modGraphic">
          <ac:chgData name="Egbert Jan van Bel" userId="6a258983-ef2a-4278-934d-898c0b75f146" providerId="ADAL" clId="{2C58AB07-F0C1-4249-980E-532A84288414}" dt="2024-11-25T14:39:38.906" v="374" actId="1076"/>
          <ac:graphicFrameMkLst>
            <pc:docMk/>
            <pc:sldMk cId="804005549" sldId="1273"/>
            <ac:graphicFrameMk id="9" creationId="{450904BB-DB1C-DC14-89A1-1E6A1C191B62}"/>
          </ac:graphicFrameMkLst>
        </pc:graphicFrameChg>
      </pc:sldChg>
      <pc:sldChg chg="modSp del mod modClrScheme chgLayout">
        <pc:chgData name="Egbert Jan van Bel" userId="6a258983-ef2a-4278-934d-898c0b75f146" providerId="ADAL" clId="{2C58AB07-F0C1-4249-980E-532A84288414}" dt="2024-11-25T14:33:40.558" v="117" actId="47"/>
        <pc:sldMkLst>
          <pc:docMk/>
          <pc:sldMk cId="1435650683" sldId="1283"/>
        </pc:sldMkLst>
        <pc:spChg chg="mod ord">
          <ac:chgData name="Egbert Jan van Bel" userId="6a258983-ef2a-4278-934d-898c0b75f146" providerId="ADAL" clId="{2C58AB07-F0C1-4249-980E-532A84288414}" dt="2024-11-25T14:33:30.507" v="115" actId="700"/>
          <ac:spMkLst>
            <pc:docMk/>
            <pc:sldMk cId="1435650683" sldId="1283"/>
            <ac:spMk id="2" creationId="{906A6B42-8B13-10DC-8DFB-990D769DCC61}"/>
          </ac:spMkLst>
        </pc:spChg>
        <pc:spChg chg="mod ord">
          <ac:chgData name="Egbert Jan van Bel" userId="6a258983-ef2a-4278-934d-898c0b75f146" providerId="ADAL" clId="{2C58AB07-F0C1-4249-980E-532A84288414}" dt="2024-11-25T14:33:30.507" v="115" actId="700"/>
          <ac:spMkLst>
            <pc:docMk/>
            <pc:sldMk cId="1435650683" sldId="1283"/>
            <ac:spMk id="3" creationId="{C8B86192-4C30-C841-96A8-2A39E4459BB5}"/>
          </ac:spMkLst>
        </pc:spChg>
        <pc:spChg chg="mod ord">
          <ac:chgData name="Egbert Jan van Bel" userId="6a258983-ef2a-4278-934d-898c0b75f146" providerId="ADAL" clId="{2C58AB07-F0C1-4249-980E-532A84288414}" dt="2024-11-25T14:33:30.507" v="115" actId="700"/>
          <ac:spMkLst>
            <pc:docMk/>
            <pc:sldMk cId="1435650683" sldId="1283"/>
            <ac:spMk id="4" creationId="{D896EDD0-C018-2340-B662-9A0BC483CDE5}"/>
          </ac:spMkLst>
        </pc:spChg>
        <pc:spChg chg="mod ord">
          <ac:chgData name="Egbert Jan van Bel" userId="6a258983-ef2a-4278-934d-898c0b75f146" providerId="ADAL" clId="{2C58AB07-F0C1-4249-980E-532A84288414}" dt="2024-11-25T14:33:30.507" v="115" actId="700"/>
          <ac:spMkLst>
            <pc:docMk/>
            <pc:sldMk cId="1435650683" sldId="1283"/>
            <ac:spMk id="5" creationId="{79C1B064-911A-4244-BFDB-B85D30740FF6}"/>
          </ac:spMkLst>
        </pc:spChg>
        <pc:spChg chg="mod ord">
          <ac:chgData name="Egbert Jan van Bel" userId="6a258983-ef2a-4278-934d-898c0b75f146" providerId="ADAL" clId="{2C58AB07-F0C1-4249-980E-532A84288414}" dt="2024-11-25T14:33:30.507" v="115" actId="700"/>
          <ac:spMkLst>
            <pc:docMk/>
            <pc:sldMk cId="1435650683" sldId="1283"/>
            <ac:spMk id="7" creationId="{EB9E981D-24A0-3B7E-C691-67ABC1ED766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2F8B98-5DCB-AB48-BA74-F934E74C578B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FD4CBD09-8D31-3B4A-B1FC-8FE6CD861E18}">
      <dgm:prSet phldrT="[Tekst]" custT="1"/>
      <dgm:spPr/>
      <dgm:t>
        <a:bodyPr/>
        <a:lstStyle/>
        <a:p>
          <a:r>
            <a:rPr lang="en-GB" sz="2000" noProof="0" dirty="0"/>
            <a:t>1</a:t>
          </a:r>
        </a:p>
        <a:p>
          <a:r>
            <a:rPr lang="en-GB" sz="2000" noProof="0" dirty="0"/>
            <a:t>Discover</a:t>
          </a:r>
        </a:p>
      </dgm:t>
    </dgm:pt>
    <dgm:pt modelId="{87F9B712-3C87-4F40-9898-D41882E7EF78}" type="parTrans" cxnId="{66C6A131-10DC-5F4E-8224-06AAE0CC3A41}">
      <dgm:prSet/>
      <dgm:spPr/>
      <dgm:t>
        <a:bodyPr/>
        <a:lstStyle/>
        <a:p>
          <a:endParaRPr lang="nl-NL"/>
        </a:p>
      </dgm:t>
    </dgm:pt>
    <dgm:pt modelId="{43D166EE-CEC0-9349-96DB-B0CF718AFDF4}" type="sibTrans" cxnId="{66C6A131-10DC-5F4E-8224-06AAE0CC3A41}">
      <dgm:prSet/>
      <dgm:spPr/>
      <dgm:t>
        <a:bodyPr/>
        <a:lstStyle/>
        <a:p>
          <a:endParaRPr lang="nl-NL"/>
        </a:p>
      </dgm:t>
    </dgm:pt>
    <dgm:pt modelId="{A5827263-28D4-EF4B-BC64-8B48267E7715}">
      <dgm:prSet phldrT="[Tekst]" custT="1"/>
      <dgm:spPr>
        <a:solidFill>
          <a:schemeClr val="accent6"/>
        </a:solidFill>
      </dgm:spPr>
      <dgm:t>
        <a:bodyPr/>
        <a:lstStyle/>
        <a:p>
          <a:r>
            <a:rPr lang="en-GB" sz="2000" noProof="0" dirty="0"/>
            <a:t>2</a:t>
          </a:r>
        </a:p>
        <a:p>
          <a:r>
            <a:rPr lang="en-GB" sz="2000" noProof="0" dirty="0"/>
            <a:t>Diagnose</a:t>
          </a:r>
        </a:p>
      </dgm:t>
    </dgm:pt>
    <dgm:pt modelId="{E8FE6939-CCEC-DC44-A8B3-072A7B958936}" type="parTrans" cxnId="{9A3BEA35-BFEC-2547-B20B-5F846E19DCBA}">
      <dgm:prSet/>
      <dgm:spPr/>
      <dgm:t>
        <a:bodyPr/>
        <a:lstStyle/>
        <a:p>
          <a:endParaRPr lang="nl-NL"/>
        </a:p>
      </dgm:t>
    </dgm:pt>
    <dgm:pt modelId="{60FC8676-1B08-684E-AF58-674001314827}" type="sibTrans" cxnId="{9A3BEA35-BFEC-2547-B20B-5F846E19DCBA}">
      <dgm:prSet/>
      <dgm:spPr/>
      <dgm:t>
        <a:bodyPr/>
        <a:lstStyle/>
        <a:p>
          <a:endParaRPr lang="nl-NL"/>
        </a:p>
      </dgm:t>
    </dgm:pt>
    <dgm:pt modelId="{B5DFF0AC-4D35-F741-B2BC-508672594248}">
      <dgm:prSet phldrT="[Tekst]" custT="1"/>
      <dgm:spPr>
        <a:solidFill>
          <a:schemeClr val="accent3"/>
        </a:solidFill>
      </dgm:spPr>
      <dgm:t>
        <a:bodyPr/>
        <a:lstStyle/>
        <a:p>
          <a:r>
            <a:rPr lang="nl-NL" sz="2000" dirty="0"/>
            <a:t>3</a:t>
          </a:r>
        </a:p>
        <a:p>
          <a:r>
            <a:rPr lang="nl-NL" sz="2000" dirty="0"/>
            <a:t>Design</a:t>
          </a:r>
        </a:p>
      </dgm:t>
    </dgm:pt>
    <dgm:pt modelId="{FAAB38C3-F373-474E-B2F5-3B5BBA43DCE7}" type="parTrans" cxnId="{380D0409-F87C-BE44-83A9-5E789CEADEEC}">
      <dgm:prSet/>
      <dgm:spPr/>
      <dgm:t>
        <a:bodyPr/>
        <a:lstStyle/>
        <a:p>
          <a:endParaRPr lang="nl-NL"/>
        </a:p>
      </dgm:t>
    </dgm:pt>
    <dgm:pt modelId="{F9E32065-9812-134C-B4EF-24F147AA5B4B}" type="sibTrans" cxnId="{380D0409-F87C-BE44-83A9-5E789CEADEEC}">
      <dgm:prSet/>
      <dgm:spPr/>
      <dgm:t>
        <a:bodyPr/>
        <a:lstStyle/>
        <a:p>
          <a:endParaRPr lang="nl-NL"/>
        </a:p>
      </dgm:t>
    </dgm:pt>
    <dgm:pt modelId="{5B7A2256-15AD-B042-92E3-6DC904031FC8}">
      <dgm:prSet phldrT="[Tekst]" custT="1"/>
      <dgm:spPr>
        <a:solidFill>
          <a:schemeClr val="accent4"/>
        </a:solidFill>
      </dgm:spPr>
      <dgm:t>
        <a:bodyPr/>
        <a:lstStyle/>
        <a:p>
          <a:r>
            <a:rPr lang="en-GB" sz="2000" noProof="0" dirty="0"/>
            <a:t>4</a:t>
          </a:r>
        </a:p>
        <a:p>
          <a:r>
            <a:rPr lang="en-GB" sz="2000" noProof="0" dirty="0"/>
            <a:t>Deliver</a:t>
          </a:r>
        </a:p>
      </dgm:t>
    </dgm:pt>
    <dgm:pt modelId="{1711AAA2-3D4F-0E41-8DB9-70E32918DC1F}" type="parTrans" cxnId="{8D215D9D-0599-294F-8802-D128DFBA3E66}">
      <dgm:prSet/>
      <dgm:spPr/>
      <dgm:t>
        <a:bodyPr/>
        <a:lstStyle/>
        <a:p>
          <a:endParaRPr lang="nl-NL"/>
        </a:p>
      </dgm:t>
    </dgm:pt>
    <dgm:pt modelId="{13C44E93-A4DE-4A4A-A19D-67B094DF88AE}" type="sibTrans" cxnId="{8D215D9D-0599-294F-8802-D128DFBA3E66}">
      <dgm:prSet/>
      <dgm:spPr/>
      <dgm:t>
        <a:bodyPr/>
        <a:lstStyle/>
        <a:p>
          <a:endParaRPr lang="nl-NL"/>
        </a:p>
      </dgm:t>
    </dgm:pt>
    <dgm:pt modelId="{5C955CC9-F1B3-5244-A69A-A8F725FFA853}">
      <dgm:prSet phldrT="[Tekst]" custT="1"/>
      <dgm:spPr>
        <a:solidFill>
          <a:schemeClr val="accent5"/>
        </a:solidFill>
      </dgm:spPr>
      <dgm:t>
        <a:bodyPr/>
        <a:lstStyle/>
        <a:p>
          <a:r>
            <a:rPr lang="en-GB" sz="2000" noProof="0" dirty="0"/>
            <a:t>5 </a:t>
          </a:r>
        </a:p>
        <a:p>
          <a:r>
            <a:rPr lang="en-GB" sz="2000" noProof="0" dirty="0"/>
            <a:t>Present</a:t>
          </a:r>
        </a:p>
      </dgm:t>
    </dgm:pt>
    <dgm:pt modelId="{85E48638-BC2F-CC4D-AC20-FCD5233047CA}" type="parTrans" cxnId="{A9302306-0674-8044-B9BD-AD5A56E54FAF}">
      <dgm:prSet/>
      <dgm:spPr/>
      <dgm:t>
        <a:bodyPr/>
        <a:lstStyle/>
        <a:p>
          <a:endParaRPr lang="nl-NL"/>
        </a:p>
      </dgm:t>
    </dgm:pt>
    <dgm:pt modelId="{60686BEE-F511-0649-836C-3E547D9B1BF3}" type="sibTrans" cxnId="{A9302306-0674-8044-B9BD-AD5A56E54FAF}">
      <dgm:prSet/>
      <dgm:spPr/>
      <dgm:t>
        <a:bodyPr/>
        <a:lstStyle/>
        <a:p>
          <a:endParaRPr lang="nl-NL"/>
        </a:p>
      </dgm:t>
    </dgm:pt>
    <dgm:pt modelId="{EFC426D1-0039-394C-AE1F-144B46648460}">
      <dgm:prSet phldrT="[Tekst]" custT="1"/>
      <dgm:spPr>
        <a:gradFill rotWithShape="0">
          <a:gsLst>
            <a:gs pos="0">
              <a:srgbClr val="15608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15608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5608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gm:spPr>
      <dgm:t>
        <a:bodyPr spcFirstLastPara="0" vert="horz" wrap="square" lIns="80010" tIns="26670" rIns="26670" bIns="26670" numCol="1" spcCol="1270" anchor="ctr" anchorCtr="0"/>
        <a:lstStyle/>
        <a:p>
          <a:r>
            <a:rPr lang="en-GB" sz="2000" noProof="0" dirty="0"/>
            <a:t>6 </a:t>
          </a:r>
          <a:r>
            <a:rPr lang="en-GB" sz="1600" noProof="0" dirty="0"/>
            <a:t>Realisation</a:t>
          </a:r>
        </a:p>
      </dgm:t>
    </dgm:pt>
    <dgm:pt modelId="{1FF923C0-6A4D-8440-B365-9E3E1CE1295E}" type="parTrans" cxnId="{61D4B8A0-3721-E24A-BDDE-A6C1E6640875}">
      <dgm:prSet/>
      <dgm:spPr/>
      <dgm:t>
        <a:bodyPr/>
        <a:lstStyle/>
        <a:p>
          <a:endParaRPr lang="nl-NL"/>
        </a:p>
      </dgm:t>
    </dgm:pt>
    <dgm:pt modelId="{88CBB697-D9EB-804B-A706-14D1642F8B8E}" type="sibTrans" cxnId="{61D4B8A0-3721-E24A-BDDE-A6C1E6640875}">
      <dgm:prSet/>
      <dgm:spPr/>
      <dgm:t>
        <a:bodyPr/>
        <a:lstStyle/>
        <a:p>
          <a:endParaRPr lang="nl-NL"/>
        </a:p>
      </dgm:t>
    </dgm:pt>
    <dgm:pt modelId="{F7489BC0-9D19-7544-9E9F-BC8BFB0D601F}" type="pres">
      <dgm:prSet presAssocID="{5C2F8B98-5DCB-AB48-BA74-F934E74C578B}" presName="Name0" presStyleCnt="0">
        <dgm:presLayoutVars>
          <dgm:dir/>
          <dgm:animLvl val="lvl"/>
          <dgm:resizeHandles val="exact"/>
        </dgm:presLayoutVars>
      </dgm:prSet>
      <dgm:spPr/>
    </dgm:pt>
    <dgm:pt modelId="{3B0365B9-8092-B34D-901B-5145BAFD1C22}" type="pres">
      <dgm:prSet presAssocID="{FD4CBD09-8D31-3B4A-B1FC-8FE6CD861E18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6127C009-FC0B-324D-B528-5323295CF404}" type="pres">
      <dgm:prSet presAssocID="{43D166EE-CEC0-9349-96DB-B0CF718AFDF4}" presName="parTxOnlySpace" presStyleCnt="0"/>
      <dgm:spPr/>
    </dgm:pt>
    <dgm:pt modelId="{7E818FCF-AAB6-7C44-9F54-B047581E23B3}" type="pres">
      <dgm:prSet presAssocID="{A5827263-28D4-EF4B-BC64-8B48267E7715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721764E5-910A-D145-8905-E8AD7AB4A3AC}" type="pres">
      <dgm:prSet presAssocID="{60FC8676-1B08-684E-AF58-674001314827}" presName="parTxOnlySpace" presStyleCnt="0"/>
      <dgm:spPr/>
    </dgm:pt>
    <dgm:pt modelId="{8190D144-95DC-B649-A20E-F4FECF72A666}" type="pres">
      <dgm:prSet presAssocID="{B5DFF0AC-4D35-F741-B2BC-508672594248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8890AE1A-3338-7643-9E26-6650668598E8}" type="pres">
      <dgm:prSet presAssocID="{F9E32065-9812-134C-B4EF-24F147AA5B4B}" presName="parTxOnlySpace" presStyleCnt="0"/>
      <dgm:spPr/>
    </dgm:pt>
    <dgm:pt modelId="{8DB9BD83-D440-F647-ACA7-1ADFFB17D857}" type="pres">
      <dgm:prSet presAssocID="{5B7A2256-15AD-B042-92E3-6DC904031FC8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290C2AD8-CA04-BA44-9089-915A785A7900}" type="pres">
      <dgm:prSet presAssocID="{13C44E93-A4DE-4A4A-A19D-67B094DF88AE}" presName="parTxOnlySpace" presStyleCnt="0"/>
      <dgm:spPr/>
    </dgm:pt>
    <dgm:pt modelId="{896678D4-4A36-254E-ABA9-CEBB5C1D0C5C}" type="pres">
      <dgm:prSet presAssocID="{5C955CC9-F1B3-5244-A69A-A8F725FFA853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FE2F6DC0-0DF1-884B-A7C0-D3915A5A5C63}" type="pres">
      <dgm:prSet presAssocID="{60686BEE-F511-0649-836C-3E547D9B1BF3}" presName="parTxOnlySpace" presStyleCnt="0"/>
      <dgm:spPr/>
    </dgm:pt>
    <dgm:pt modelId="{31E41802-59BC-9A47-82FC-0731568E0EAF}" type="pres">
      <dgm:prSet presAssocID="{EFC426D1-0039-394C-AE1F-144B46648460}" presName="parTxOnly" presStyleLbl="node1" presStyleIdx="5" presStyleCnt="6">
        <dgm:presLayoutVars>
          <dgm:chMax val="0"/>
          <dgm:chPref val="0"/>
          <dgm:bulletEnabled val="1"/>
        </dgm:presLayoutVars>
      </dgm:prSet>
      <dgm:spPr>
        <a:xfrm>
          <a:off x="8921247" y="2573032"/>
          <a:ext cx="1981315" cy="792526"/>
        </a:xfrm>
        <a:prstGeom prst="chevron">
          <a:avLst/>
        </a:prstGeom>
      </dgm:spPr>
    </dgm:pt>
  </dgm:ptLst>
  <dgm:cxnLst>
    <dgm:cxn modelId="{A9302306-0674-8044-B9BD-AD5A56E54FAF}" srcId="{5C2F8B98-5DCB-AB48-BA74-F934E74C578B}" destId="{5C955CC9-F1B3-5244-A69A-A8F725FFA853}" srcOrd="4" destOrd="0" parTransId="{85E48638-BC2F-CC4D-AC20-FCD5233047CA}" sibTransId="{60686BEE-F511-0649-836C-3E547D9B1BF3}"/>
    <dgm:cxn modelId="{380D0409-F87C-BE44-83A9-5E789CEADEEC}" srcId="{5C2F8B98-5DCB-AB48-BA74-F934E74C578B}" destId="{B5DFF0AC-4D35-F741-B2BC-508672594248}" srcOrd="2" destOrd="0" parTransId="{FAAB38C3-F373-474E-B2F5-3B5BBA43DCE7}" sibTransId="{F9E32065-9812-134C-B4EF-24F147AA5B4B}"/>
    <dgm:cxn modelId="{66C6A131-10DC-5F4E-8224-06AAE0CC3A41}" srcId="{5C2F8B98-5DCB-AB48-BA74-F934E74C578B}" destId="{FD4CBD09-8D31-3B4A-B1FC-8FE6CD861E18}" srcOrd="0" destOrd="0" parTransId="{87F9B712-3C87-4F40-9898-D41882E7EF78}" sibTransId="{43D166EE-CEC0-9349-96DB-B0CF718AFDF4}"/>
    <dgm:cxn modelId="{650DD531-DA46-9840-B062-3FC3E1A97A67}" type="presOf" srcId="{EFC426D1-0039-394C-AE1F-144B46648460}" destId="{31E41802-59BC-9A47-82FC-0731568E0EAF}" srcOrd="0" destOrd="0" presId="urn:microsoft.com/office/officeart/2005/8/layout/chevron1"/>
    <dgm:cxn modelId="{9A3BEA35-BFEC-2547-B20B-5F846E19DCBA}" srcId="{5C2F8B98-5DCB-AB48-BA74-F934E74C578B}" destId="{A5827263-28D4-EF4B-BC64-8B48267E7715}" srcOrd="1" destOrd="0" parTransId="{E8FE6939-CCEC-DC44-A8B3-072A7B958936}" sibTransId="{60FC8676-1B08-684E-AF58-674001314827}"/>
    <dgm:cxn modelId="{4CA2608D-D35A-DD4E-AC92-44D9C721D40A}" type="presOf" srcId="{5C955CC9-F1B3-5244-A69A-A8F725FFA853}" destId="{896678D4-4A36-254E-ABA9-CEBB5C1D0C5C}" srcOrd="0" destOrd="0" presId="urn:microsoft.com/office/officeart/2005/8/layout/chevron1"/>
    <dgm:cxn modelId="{8D215D9D-0599-294F-8802-D128DFBA3E66}" srcId="{5C2F8B98-5DCB-AB48-BA74-F934E74C578B}" destId="{5B7A2256-15AD-B042-92E3-6DC904031FC8}" srcOrd="3" destOrd="0" parTransId="{1711AAA2-3D4F-0E41-8DB9-70E32918DC1F}" sibTransId="{13C44E93-A4DE-4A4A-A19D-67B094DF88AE}"/>
    <dgm:cxn modelId="{22EFEC9D-E72F-4A4D-B71D-A0B94250FDEF}" type="presOf" srcId="{B5DFF0AC-4D35-F741-B2BC-508672594248}" destId="{8190D144-95DC-B649-A20E-F4FECF72A666}" srcOrd="0" destOrd="0" presId="urn:microsoft.com/office/officeart/2005/8/layout/chevron1"/>
    <dgm:cxn modelId="{61D4B8A0-3721-E24A-BDDE-A6C1E6640875}" srcId="{5C2F8B98-5DCB-AB48-BA74-F934E74C578B}" destId="{EFC426D1-0039-394C-AE1F-144B46648460}" srcOrd="5" destOrd="0" parTransId="{1FF923C0-6A4D-8440-B365-9E3E1CE1295E}" sibTransId="{88CBB697-D9EB-804B-A706-14D1642F8B8E}"/>
    <dgm:cxn modelId="{5099C4B5-9398-5443-A6D0-34DBAC491C34}" type="presOf" srcId="{FD4CBD09-8D31-3B4A-B1FC-8FE6CD861E18}" destId="{3B0365B9-8092-B34D-901B-5145BAFD1C22}" srcOrd="0" destOrd="0" presId="urn:microsoft.com/office/officeart/2005/8/layout/chevron1"/>
    <dgm:cxn modelId="{EA2542C9-80E8-DA46-8D32-8F799C35DB99}" type="presOf" srcId="{5B7A2256-15AD-B042-92E3-6DC904031FC8}" destId="{8DB9BD83-D440-F647-ACA7-1ADFFB17D857}" srcOrd="0" destOrd="0" presId="urn:microsoft.com/office/officeart/2005/8/layout/chevron1"/>
    <dgm:cxn modelId="{48C8AAE5-628E-B743-8DEB-E6359210FD56}" type="presOf" srcId="{A5827263-28D4-EF4B-BC64-8B48267E7715}" destId="{7E818FCF-AAB6-7C44-9F54-B047581E23B3}" srcOrd="0" destOrd="0" presId="urn:microsoft.com/office/officeart/2005/8/layout/chevron1"/>
    <dgm:cxn modelId="{9EA53EF5-F759-3549-BBD8-CB2D480DF215}" type="presOf" srcId="{5C2F8B98-5DCB-AB48-BA74-F934E74C578B}" destId="{F7489BC0-9D19-7544-9E9F-BC8BFB0D601F}" srcOrd="0" destOrd="0" presId="urn:microsoft.com/office/officeart/2005/8/layout/chevron1"/>
    <dgm:cxn modelId="{89E9C834-8550-A146-9FA6-4BD7F5563987}" type="presParOf" srcId="{F7489BC0-9D19-7544-9E9F-BC8BFB0D601F}" destId="{3B0365B9-8092-B34D-901B-5145BAFD1C22}" srcOrd="0" destOrd="0" presId="urn:microsoft.com/office/officeart/2005/8/layout/chevron1"/>
    <dgm:cxn modelId="{5B108661-1027-2349-B268-B30F166B5915}" type="presParOf" srcId="{F7489BC0-9D19-7544-9E9F-BC8BFB0D601F}" destId="{6127C009-FC0B-324D-B528-5323295CF404}" srcOrd="1" destOrd="0" presId="urn:microsoft.com/office/officeart/2005/8/layout/chevron1"/>
    <dgm:cxn modelId="{B07CDE4A-2818-C147-9BEB-8C5B3D8C28FB}" type="presParOf" srcId="{F7489BC0-9D19-7544-9E9F-BC8BFB0D601F}" destId="{7E818FCF-AAB6-7C44-9F54-B047581E23B3}" srcOrd="2" destOrd="0" presId="urn:microsoft.com/office/officeart/2005/8/layout/chevron1"/>
    <dgm:cxn modelId="{08B5FCB8-13BE-E549-8D8B-A6F340B61BE9}" type="presParOf" srcId="{F7489BC0-9D19-7544-9E9F-BC8BFB0D601F}" destId="{721764E5-910A-D145-8905-E8AD7AB4A3AC}" srcOrd="3" destOrd="0" presId="urn:microsoft.com/office/officeart/2005/8/layout/chevron1"/>
    <dgm:cxn modelId="{C249DD58-3F6A-4642-9153-73D65646CAD2}" type="presParOf" srcId="{F7489BC0-9D19-7544-9E9F-BC8BFB0D601F}" destId="{8190D144-95DC-B649-A20E-F4FECF72A666}" srcOrd="4" destOrd="0" presId="urn:microsoft.com/office/officeart/2005/8/layout/chevron1"/>
    <dgm:cxn modelId="{B966558B-BDC1-A549-8D83-54C92E8C6667}" type="presParOf" srcId="{F7489BC0-9D19-7544-9E9F-BC8BFB0D601F}" destId="{8890AE1A-3338-7643-9E26-6650668598E8}" srcOrd="5" destOrd="0" presId="urn:microsoft.com/office/officeart/2005/8/layout/chevron1"/>
    <dgm:cxn modelId="{19521A77-8E5D-1341-A0E4-3933C6035539}" type="presParOf" srcId="{F7489BC0-9D19-7544-9E9F-BC8BFB0D601F}" destId="{8DB9BD83-D440-F647-ACA7-1ADFFB17D857}" srcOrd="6" destOrd="0" presId="urn:microsoft.com/office/officeart/2005/8/layout/chevron1"/>
    <dgm:cxn modelId="{F7F66211-7E95-D647-96E9-506ADF42B618}" type="presParOf" srcId="{F7489BC0-9D19-7544-9E9F-BC8BFB0D601F}" destId="{290C2AD8-CA04-BA44-9089-915A785A7900}" srcOrd="7" destOrd="0" presId="urn:microsoft.com/office/officeart/2005/8/layout/chevron1"/>
    <dgm:cxn modelId="{2C8362E0-74E2-AE48-8402-8EE19F6C50F9}" type="presParOf" srcId="{F7489BC0-9D19-7544-9E9F-BC8BFB0D601F}" destId="{896678D4-4A36-254E-ABA9-CEBB5C1D0C5C}" srcOrd="8" destOrd="0" presId="urn:microsoft.com/office/officeart/2005/8/layout/chevron1"/>
    <dgm:cxn modelId="{E34A1BE6-C048-BD40-AE5B-32CEC763CB7E}" type="presParOf" srcId="{F7489BC0-9D19-7544-9E9F-BC8BFB0D601F}" destId="{FE2F6DC0-0DF1-884B-A7C0-D3915A5A5C63}" srcOrd="9" destOrd="0" presId="urn:microsoft.com/office/officeart/2005/8/layout/chevron1"/>
    <dgm:cxn modelId="{5B223740-D519-724B-A18B-99B2AA700A71}" type="presParOf" srcId="{F7489BC0-9D19-7544-9E9F-BC8BFB0D601F}" destId="{31E41802-59BC-9A47-82FC-0731568E0EAF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2F8B98-5DCB-AB48-BA74-F934E74C578B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FD4CBD09-8D31-3B4A-B1FC-8FE6CD861E18}">
      <dgm:prSet phldrT="[Tekst]" custT="1"/>
      <dgm:spPr/>
      <dgm:t>
        <a:bodyPr/>
        <a:lstStyle/>
        <a:p>
          <a:r>
            <a:rPr lang="en-GB" sz="2000" noProof="0" dirty="0"/>
            <a:t>1</a:t>
          </a:r>
        </a:p>
        <a:p>
          <a:r>
            <a:rPr lang="en-GB" sz="2000" noProof="0" dirty="0"/>
            <a:t>Discover</a:t>
          </a:r>
        </a:p>
      </dgm:t>
    </dgm:pt>
    <dgm:pt modelId="{87F9B712-3C87-4F40-9898-D41882E7EF78}" type="parTrans" cxnId="{66C6A131-10DC-5F4E-8224-06AAE0CC3A41}">
      <dgm:prSet/>
      <dgm:spPr/>
      <dgm:t>
        <a:bodyPr/>
        <a:lstStyle/>
        <a:p>
          <a:endParaRPr lang="nl-NL"/>
        </a:p>
      </dgm:t>
    </dgm:pt>
    <dgm:pt modelId="{43D166EE-CEC0-9349-96DB-B0CF718AFDF4}" type="sibTrans" cxnId="{66C6A131-10DC-5F4E-8224-06AAE0CC3A41}">
      <dgm:prSet/>
      <dgm:spPr/>
      <dgm:t>
        <a:bodyPr/>
        <a:lstStyle/>
        <a:p>
          <a:endParaRPr lang="nl-NL"/>
        </a:p>
      </dgm:t>
    </dgm:pt>
    <dgm:pt modelId="{A5827263-28D4-EF4B-BC64-8B48267E7715}">
      <dgm:prSet phldrT="[Tekst]" custT="1"/>
      <dgm:spPr>
        <a:solidFill>
          <a:schemeClr val="accent6"/>
        </a:solidFill>
      </dgm:spPr>
      <dgm:t>
        <a:bodyPr/>
        <a:lstStyle/>
        <a:p>
          <a:r>
            <a:rPr lang="en-GB" sz="2000" noProof="0" dirty="0"/>
            <a:t>2</a:t>
          </a:r>
        </a:p>
        <a:p>
          <a:r>
            <a:rPr lang="en-GB" sz="2000" noProof="0" dirty="0"/>
            <a:t>Diagnose</a:t>
          </a:r>
        </a:p>
      </dgm:t>
    </dgm:pt>
    <dgm:pt modelId="{E8FE6939-CCEC-DC44-A8B3-072A7B958936}" type="parTrans" cxnId="{9A3BEA35-BFEC-2547-B20B-5F846E19DCBA}">
      <dgm:prSet/>
      <dgm:spPr/>
      <dgm:t>
        <a:bodyPr/>
        <a:lstStyle/>
        <a:p>
          <a:endParaRPr lang="nl-NL"/>
        </a:p>
      </dgm:t>
    </dgm:pt>
    <dgm:pt modelId="{60FC8676-1B08-684E-AF58-674001314827}" type="sibTrans" cxnId="{9A3BEA35-BFEC-2547-B20B-5F846E19DCBA}">
      <dgm:prSet/>
      <dgm:spPr/>
      <dgm:t>
        <a:bodyPr/>
        <a:lstStyle/>
        <a:p>
          <a:endParaRPr lang="nl-NL"/>
        </a:p>
      </dgm:t>
    </dgm:pt>
    <dgm:pt modelId="{B5DFF0AC-4D35-F741-B2BC-508672594248}">
      <dgm:prSet phldrT="[Tekst]" custT="1"/>
      <dgm:spPr>
        <a:solidFill>
          <a:schemeClr val="accent3"/>
        </a:solidFill>
      </dgm:spPr>
      <dgm:t>
        <a:bodyPr/>
        <a:lstStyle/>
        <a:p>
          <a:r>
            <a:rPr lang="nl-NL" sz="2000" dirty="0"/>
            <a:t>3</a:t>
          </a:r>
        </a:p>
        <a:p>
          <a:r>
            <a:rPr lang="nl-NL" sz="2000" dirty="0"/>
            <a:t>Design</a:t>
          </a:r>
        </a:p>
      </dgm:t>
    </dgm:pt>
    <dgm:pt modelId="{FAAB38C3-F373-474E-B2F5-3B5BBA43DCE7}" type="parTrans" cxnId="{380D0409-F87C-BE44-83A9-5E789CEADEEC}">
      <dgm:prSet/>
      <dgm:spPr/>
      <dgm:t>
        <a:bodyPr/>
        <a:lstStyle/>
        <a:p>
          <a:endParaRPr lang="nl-NL"/>
        </a:p>
      </dgm:t>
    </dgm:pt>
    <dgm:pt modelId="{F9E32065-9812-134C-B4EF-24F147AA5B4B}" type="sibTrans" cxnId="{380D0409-F87C-BE44-83A9-5E789CEADEEC}">
      <dgm:prSet/>
      <dgm:spPr/>
      <dgm:t>
        <a:bodyPr/>
        <a:lstStyle/>
        <a:p>
          <a:endParaRPr lang="nl-NL"/>
        </a:p>
      </dgm:t>
    </dgm:pt>
    <dgm:pt modelId="{5B7A2256-15AD-B042-92E3-6DC904031FC8}">
      <dgm:prSet phldrT="[Tekst]" custT="1"/>
      <dgm:spPr>
        <a:solidFill>
          <a:schemeClr val="accent4"/>
        </a:solidFill>
      </dgm:spPr>
      <dgm:t>
        <a:bodyPr/>
        <a:lstStyle/>
        <a:p>
          <a:r>
            <a:rPr lang="en-GB" sz="2000" noProof="0" dirty="0"/>
            <a:t>4</a:t>
          </a:r>
        </a:p>
        <a:p>
          <a:r>
            <a:rPr lang="en-GB" sz="2000" noProof="0" dirty="0"/>
            <a:t>Deliver</a:t>
          </a:r>
        </a:p>
      </dgm:t>
    </dgm:pt>
    <dgm:pt modelId="{1711AAA2-3D4F-0E41-8DB9-70E32918DC1F}" type="parTrans" cxnId="{8D215D9D-0599-294F-8802-D128DFBA3E66}">
      <dgm:prSet/>
      <dgm:spPr/>
      <dgm:t>
        <a:bodyPr/>
        <a:lstStyle/>
        <a:p>
          <a:endParaRPr lang="nl-NL"/>
        </a:p>
      </dgm:t>
    </dgm:pt>
    <dgm:pt modelId="{13C44E93-A4DE-4A4A-A19D-67B094DF88AE}" type="sibTrans" cxnId="{8D215D9D-0599-294F-8802-D128DFBA3E66}">
      <dgm:prSet/>
      <dgm:spPr/>
      <dgm:t>
        <a:bodyPr/>
        <a:lstStyle/>
        <a:p>
          <a:endParaRPr lang="nl-NL"/>
        </a:p>
      </dgm:t>
    </dgm:pt>
    <dgm:pt modelId="{F7489BC0-9D19-7544-9E9F-BC8BFB0D601F}" type="pres">
      <dgm:prSet presAssocID="{5C2F8B98-5DCB-AB48-BA74-F934E74C578B}" presName="Name0" presStyleCnt="0">
        <dgm:presLayoutVars>
          <dgm:dir/>
          <dgm:animLvl val="lvl"/>
          <dgm:resizeHandles val="exact"/>
        </dgm:presLayoutVars>
      </dgm:prSet>
      <dgm:spPr/>
    </dgm:pt>
    <dgm:pt modelId="{775B3263-03AA-904B-AE9C-0A8E97743ECB}" type="pres">
      <dgm:prSet presAssocID="{FD4CBD09-8D31-3B4A-B1FC-8FE6CD861E18}" presName="parTxOnly" presStyleLbl="node1" presStyleIdx="0" presStyleCnt="4" custLinFactX="-13753" custLinFactNeighborX="-100000" custLinFactNeighborY="-3818">
        <dgm:presLayoutVars>
          <dgm:chMax val="0"/>
          <dgm:chPref val="0"/>
          <dgm:bulletEnabled val="1"/>
        </dgm:presLayoutVars>
      </dgm:prSet>
      <dgm:spPr/>
    </dgm:pt>
    <dgm:pt modelId="{953DD2D7-BC7F-AE44-BAB1-7AB29D85F530}" type="pres">
      <dgm:prSet presAssocID="{43D166EE-CEC0-9349-96DB-B0CF718AFDF4}" presName="parTxOnlySpace" presStyleCnt="0"/>
      <dgm:spPr/>
    </dgm:pt>
    <dgm:pt modelId="{D9FF51D4-C157-D14D-AE54-843858C389F4}" type="pres">
      <dgm:prSet presAssocID="{A5827263-28D4-EF4B-BC64-8B48267E7715}" presName="parTxOnly" presStyleLbl="node1" presStyleIdx="1" presStyleCnt="4" custLinFactNeighborX="-6523" custLinFactNeighborY="633">
        <dgm:presLayoutVars>
          <dgm:chMax val="0"/>
          <dgm:chPref val="0"/>
          <dgm:bulletEnabled val="1"/>
        </dgm:presLayoutVars>
      </dgm:prSet>
      <dgm:spPr/>
    </dgm:pt>
    <dgm:pt modelId="{B17EE305-6651-284E-89EE-D62D0AF7676F}" type="pres">
      <dgm:prSet presAssocID="{60FC8676-1B08-684E-AF58-674001314827}" presName="parTxOnlySpace" presStyleCnt="0"/>
      <dgm:spPr/>
    </dgm:pt>
    <dgm:pt modelId="{1F8F4316-8B18-CC4F-8AE7-6EEBEB68343F}" type="pres">
      <dgm:prSet presAssocID="{B5DFF0AC-4D35-F741-B2BC-508672594248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C897960-E899-5E46-980A-F520152C9745}" type="pres">
      <dgm:prSet presAssocID="{F9E32065-9812-134C-B4EF-24F147AA5B4B}" presName="parTxOnlySpace" presStyleCnt="0"/>
      <dgm:spPr/>
    </dgm:pt>
    <dgm:pt modelId="{5130D144-79EF-0F44-8257-CF94293443C3}" type="pres">
      <dgm:prSet presAssocID="{5B7A2256-15AD-B042-92E3-6DC904031FC8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BEE3800-A715-9343-AEA7-80A53A5407F3}" type="presOf" srcId="{5C2F8B98-5DCB-AB48-BA74-F934E74C578B}" destId="{F7489BC0-9D19-7544-9E9F-BC8BFB0D601F}" srcOrd="0" destOrd="0" presId="urn:microsoft.com/office/officeart/2005/8/layout/chevron1"/>
    <dgm:cxn modelId="{380D0409-F87C-BE44-83A9-5E789CEADEEC}" srcId="{5C2F8B98-5DCB-AB48-BA74-F934E74C578B}" destId="{B5DFF0AC-4D35-F741-B2BC-508672594248}" srcOrd="2" destOrd="0" parTransId="{FAAB38C3-F373-474E-B2F5-3B5BBA43DCE7}" sibTransId="{F9E32065-9812-134C-B4EF-24F147AA5B4B}"/>
    <dgm:cxn modelId="{1402B60D-6988-7E4D-94A8-7B4CE7A1257C}" type="presOf" srcId="{A5827263-28D4-EF4B-BC64-8B48267E7715}" destId="{D9FF51D4-C157-D14D-AE54-843858C389F4}" srcOrd="0" destOrd="0" presId="urn:microsoft.com/office/officeart/2005/8/layout/chevron1"/>
    <dgm:cxn modelId="{715DD82E-4912-7B4F-9488-279EFD0927A5}" type="presOf" srcId="{B5DFF0AC-4D35-F741-B2BC-508672594248}" destId="{1F8F4316-8B18-CC4F-8AE7-6EEBEB68343F}" srcOrd="0" destOrd="0" presId="urn:microsoft.com/office/officeart/2005/8/layout/chevron1"/>
    <dgm:cxn modelId="{66C6A131-10DC-5F4E-8224-06AAE0CC3A41}" srcId="{5C2F8B98-5DCB-AB48-BA74-F934E74C578B}" destId="{FD4CBD09-8D31-3B4A-B1FC-8FE6CD861E18}" srcOrd="0" destOrd="0" parTransId="{87F9B712-3C87-4F40-9898-D41882E7EF78}" sibTransId="{43D166EE-CEC0-9349-96DB-B0CF718AFDF4}"/>
    <dgm:cxn modelId="{9A3BEA35-BFEC-2547-B20B-5F846E19DCBA}" srcId="{5C2F8B98-5DCB-AB48-BA74-F934E74C578B}" destId="{A5827263-28D4-EF4B-BC64-8B48267E7715}" srcOrd="1" destOrd="0" parTransId="{E8FE6939-CCEC-DC44-A8B3-072A7B958936}" sibTransId="{60FC8676-1B08-684E-AF58-674001314827}"/>
    <dgm:cxn modelId="{8D215D9D-0599-294F-8802-D128DFBA3E66}" srcId="{5C2F8B98-5DCB-AB48-BA74-F934E74C578B}" destId="{5B7A2256-15AD-B042-92E3-6DC904031FC8}" srcOrd="3" destOrd="0" parTransId="{1711AAA2-3D4F-0E41-8DB9-70E32918DC1F}" sibTransId="{13C44E93-A4DE-4A4A-A19D-67B094DF88AE}"/>
    <dgm:cxn modelId="{EC9951BC-5768-D24F-8820-5CD187E3ACDE}" type="presOf" srcId="{5B7A2256-15AD-B042-92E3-6DC904031FC8}" destId="{5130D144-79EF-0F44-8257-CF94293443C3}" srcOrd="0" destOrd="0" presId="urn:microsoft.com/office/officeart/2005/8/layout/chevron1"/>
    <dgm:cxn modelId="{952AA0E7-DE76-BF4A-868E-1B4D3F133B8F}" type="presOf" srcId="{FD4CBD09-8D31-3B4A-B1FC-8FE6CD861E18}" destId="{775B3263-03AA-904B-AE9C-0A8E97743ECB}" srcOrd="0" destOrd="0" presId="urn:microsoft.com/office/officeart/2005/8/layout/chevron1"/>
    <dgm:cxn modelId="{A69DBD31-ACBE-AF41-A6AA-5516C4E96529}" type="presParOf" srcId="{F7489BC0-9D19-7544-9E9F-BC8BFB0D601F}" destId="{775B3263-03AA-904B-AE9C-0A8E97743ECB}" srcOrd="0" destOrd="0" presId="urn:microsoft.com/office/officeart/2005/8/layout/chevron1"/>
    <dgm:cxn modelId="{A215B9B6-DE80-0042-AA02-C7E59528ECFE}" type="presParOf" srcId="{F7489BC0-9D19-7544-9E9F-BC8BFB0D601F}" destId="{953DD2D7-BC7F-AE44-BAB1-7AB29D85F530}" srcOrd="1" destOrd="0" presId="urn:microsoft.com/office/officeart/2005/8/layout/chevron1"/>
    <dgm:cxn modelId="{544814C0-A395-F241-80D9-7C9563372873}" type="presParOf" srcId="{F7489BC0-9D19-7544-9E9F-BC8BFB0D601F}" destId="{D9FF51D4-C157-D14D-AE54-843858C389F4}" srcOrd="2" destOrd="0" presId="urn:microsoft.com/office/officeart/2005/8/layout/chevron1"/>
    <dgm:cxn modelId="{699BC334-F195-6C43-B3F0-DC76DED0E3AF}" type="presParOf" srcId="{F7489BC0-9D19-7544-9E9F-BC8BFB0D601F}" destId="{B17EE305-6651-284E-89EE-D62D0AF7676F}" srcOrd="3" destOrd="0" presId="urn:microsoft.com/office/officeart/2005/8/layout/chevron1"/>
    <dgm:cxn modelId="{4D5E0592-C471-974E-998B-3C558F41216E}" type="presParOf" srcId="{F7489BC0-9D19-7544-9E9F-BC8BFB0D601F}" destId="{1F8F4316-8B18-CC4F-8AE7-6EEBEB68343F}" srcOrd="4" destOrd="0" presId="urn:microsoft.com/office/officeart/2005/8/layout/chevron1"/>
    <dgm:cxn modelId="{1036A2B0-610C-9F4C-BBB6-EA578523D8E9}" type="presParOf" srcId="{F7489BC0-9D19-7544-9E9F-BC8BFB0D601F}" destId="{FC897960-E899-5E46-980A-F520152C9745}" srcOrd="5" destOrd="0" presId="urn:microsoft.com/office/officeart/2005/8/layout/chevron1"/>
    <dgm:cxn modelId="{9AFA7632-ED3A-F245-9506-829DB7028D30}" type="presParOf" srcId="{F7489BC0-9D19-7544-9E9F-BC8BFB0D601F}" destId="{5130D144-79EF-0F44-8257-CF94293443C3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365B9-8092-B34D-901B-5145BAFD1C22}">
      <dsp:nvSpPr>
        <dsp:cNvPr id="0" name=""/>
        <dsp:cNvSpPr/>
      </dsp:nvSpPr>
      <dsp:spPr>
        <a:xfrm>
          <a:off x="5326" y="2573032"/>
          <a:ext cx="1981315" cy="79252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1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Discover</a:t>
          </a:r>
        </a:p>
      </dsp:txBody>
      <dsp:txXfrm>
        <a:off x="401589" y="2573032"/>
        <a:ext cx="1188789" cy="792526"/>
      </dsp:txXfrm>
    </dsp:sp>
    <dsp:sp modelId="{7E818FCF-AAB6-7C44-9F54-B047581E23B3}">
      <dsp:nvSpPr>
        <dsp:cNvPr id="0" name=""/>
        <dsp:cNvSpPr/>
      </dsp:nvSpPr>
      <dsp:spPr>
        <a:xfrm>
          <a:off x="1788510" y="2573032"/>
          <a:ext cx="1981315" cy="792526"/>
        </a:xfrm>
        <a:prstGeom prst="chevron">
          <a:avLst/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2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Diagnose</a:t>
          </a:r>
        </a:p>
      </dsp:txBody>
      <dsp:txXfrm>
        <a:off x="2184773" y="2573032"/>
        <a:ext cx="1188789" cy="792526"/>
      </dsp:txXfrm>
    </dsp:sp>
    <dsp:sp modelId="{8190D144-95DC-B649-A20E-F4FECF72A666}">
      <dsp:nvSpPr>
        <dsp:cNvPr id="0" name=""/>
        <dsp:cNvSpPr/>
      </dsp:nvSpPr>
      <dsp:spPr>
        <a:xfrm>
          <a:off x="3571694" y="2573032"/>
          <a:ext cx="1981315" cy="792526"/>
        </a:xfrm>
        <a:prstGeom prst="chevron">
          <a:avLst/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3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Design</a:t>
          </a:r>
        </a:p>
      </dsp:txBody>
      <dsp:txXfrm>
        <a:off x="3967957" y="2573032"/>
        <a:ext cx="1188789" cy="792526"/>
      </dsp:txXfrm>
    </dsp:sp>
    <dsp:sp modelId="{8DB9BD83-D440-F647-ACA7-1ADFFB17D857}">
      <dsp:nvSpPr>
        <dsp:cNvPr id="0" name=""/>
        <dsp:cNvSpPr/>
      </dsp:nvSpPr>
      <dsp:spPr>
        <a:xfrm>
          <a:off x="5354878" y="2573032"/>
          <a:ext cx="1981315" cy="792526"/>
        </a:xfrm>
        <a:prstGeom prst="chevron">
          <a:avLst/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Deliver</a:t>
          </a:r>
        </a:p>
      </dsp:txBody>
      <dsp:txXfrm>
        <a:off x="5751141" y="2573032"/>
        <a:ext cx="1188789" cy="792526"/>
      </dsp:txXfrm>
    </dsp:sp>
    <dsp:sp modelId="{896678D4-4A36-254E-ABA9-CEBB5C1D0C5C}">
      <dsp:nvSpPr>
        <dsp:cNvPr id="0" name=""/>
        <dsp:cNvSpPr/>
      </dsp:nvSpPr>
      <dsp:spPr>
        <a:xfrm>
          <a:off x="7138062" y="2573032"/>
          <a:ext cx="1981315" cy="792526"/>
        </a:xfrm>
        <a:prstGeom prst="chevron">
          <a:avLst/>
        </a:prstGeom>
        <a:solidFill>
          <a:schemeClr val="accent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5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Present</a:t>
          </a:r>
        </a:p>
      </dsp:txBody>
      <dsp:txXfrm>
        <a:off x="7534325" y="2573032"/>
        <a:ext cx="1188789" cy="792526"/>
      </dsp:txXfrm>
    </dsp:sp>
    <dsp:sp modelId="{31E41802-59BC-9A47-82FC-0731568E0EAF}">
      <dsp:nvSpPr>
        <dsp:cNvPr id="0" name=""/>
        <dsp:cNvSpPr/>
      </dsp:nvSpPr>
      <dsp:spPr>
        <a:xfrm>
          <a:off x="8921247" y="2573032"/>
          <a:ext cx="1981315" cy="792526"/>
        </a:xfrm>
        <a:prstGeom prst="chevron">
          <a:avLst/>
        </a:prstGeom>
        <a:gradFill rotWithShape="0">
          <a:gsLst>
            <a:gs pos="0">
              <a:srgbClr val="15608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15608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5608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6 </a:t>
          </a:r>
          <a:r>
            <a:rPr lang="en-GB" sz="1600" kern="1200" noProof="0" dirty="0"/>
            <a:t>Realisation</a:t>
          </a:r>
        </a:p>
      </dsp:txBody>
      <dsp:txXfrm>
        <a:off x="9317510" y="2573032"/>
        <a:ext cx="1188789" cy="7925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5B3263-03AA-904B-AE9C-0A8E97743ECB}">
      <dsp:nvSpPr>
        <dsp:cNvPr id="0" name=""/>
        <dsp:cNvSpPr/>
      </dsp:nvSpPr>
      <dsp:spPr>
        <a:xfrm>
          <a:off x="0" y="2543011"/>
          <a:ext cx="2734270" cy="109370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1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Discover</a:t>
          </a:r>
        </a:p>
      </dsp:txBody>
      <dsp:txXfrm>
        <a:off x="546854" y="2543011"/>
        <a:ext cx="1640562" cy="1093708"/>
      </dsp:txXfrm>
    </dsp:sp>
    <dsp:sp modelId="{D9FF51D4-C157-D14D-AE54-843858C389F4}">
      <dsp:nvSpPr>
        <dsp:cNvPr id="0" name=""/>
        <dsp:cNvSpPr/>
      </dsp:nvSpPr>
      <dsp:spPr>
        <a:xfrm>
          <a:off x="2447704" y="2591692"/>
          <a:ext cx="2734270" cy="1093708"/>
        </a:xfrm>
        <a:prstGeom prst="chevron">
          <a:avLst/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2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Diagnose</a:t>
          </a:r>
        </a:p>
      </dsp:txBody>
      <dsp:txXfrm>
        <a:off x="2994558" y="2591692"/>
        <a:ext cx="1640562" cy="1093708"/>
      </dsp:txXfrm>
    </dsp:sp>
    <dsp:sp modelId="{1F8F4316-8B18-CC4F-8AE7-6EEBEB68343F}">
      <dsp:nvSpPr>
        <dsp:cNvPr id="0" name=""/>
        <dsp:cNvSpPr/>
      </dsp:nvSpPr>
      <dsp:spPr>
        <a:xfrm>
          <a:off x="4926383" y="2584768"/>
          <a:ext cx="2734270" cy="1093708"/>
        </a:xfrm>
        <a:prstGeom prst="chevron">
          <a:avLst/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3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/>
            <a:t>Design</a:t>
          </a:r>
        </a:p>
      </dsp:txBody>
      <dsp:txXfrm>
        <a:off x="5473237" y="2584768"/>
        <a:ext cx="1640562" cy="1093708"/>
      </dsp:txXfrm>
    </dsp:sp>
    <dsp:sp modelId="{5130D144-79EF-0F44-8257-CF94293443C3}">
      <dsp:nvSpPr>
        <dsp:cNvPr id="0" name=""/>
        <dsp:cNvSpPr/>
      </dsp:nvSpPr>
      <dsp:spPr>
        <a:xfrm>
          <a:off x="7387227" y="2584768"/>
          <a:ext cx="2734270" cy="1093708"/>
        </a:xfrm>
        <a:prstGeom prst="chevron">
          <a:avLst/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noProof="0" dirty="0"/>
            <a:t>Deliver</a:t>
          </a:r>
        </a:p>
      </dsp:txBody>
      <dsp:txXfrm>
        <a:off x="7934081" y="2584768"/>
        <a:ext cx="1640562" cy="1093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23CE9-D329-B490-8585-7C327E5083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C7C6516-F15E-EA57-2B39-D8B7C02AD2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EDC307-7B7A-2EE4-104B-2122975D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00A4A01-D0C2-FFA3-40E4-683B925EB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E8A158-82BB-666F-2129-8884171E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514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0761DD-33F6-909D-E0E1-42477E269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D598DA2-C7EB-962D-9F62-D22E1B7DF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A756D9-F46E-0643-603B-64E5F1413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7A0EA3-FD40-E122-5E02-980EDBA41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B80C64-3990-2B6F-DA60-DB0D77DFC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046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AFB1B6E-F74A-2DF1-8BB7-9FCFC7B54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7D376D2-DE37-EEFA-20C6-F4F40D3014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41E8AC-45E3-A6D4-9B62-C30CD0CA8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24DEA0-2CF1-8DB2-C98B-C88F305A8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2783F9-58AF-AC62-2D8D-859610CAE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7941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 Content one w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3" descr="Spalte links" title="Spalte links"/>
          <p:cNvSpPr>
            <a:spLocks noGrp="1"/>
          </p:cNvSpPr>
          <p:nvPr>
            <p:ph sz="quarter" idx="13" hasCustomPrompt="1"/>
          </p:nvPr>
        </p:nvSpPr>
        <p:spPr>
          <a:xfrm>
            <a:off x="507997" y="1529996"/>
            <a:ext cx="11188638" cy="4839054"/>
          </a:xfrm>
          <a:prstGeom prst="rect">
            <a:avLst/>
          </a:prstGeom>
        </p:spPr>
        <p:txBody>
          <a:bodyPr rIns="0"/>
          <a:lstStyle>
            <a:lvl1pPr>
              <a:lnSpc>
                <a:spcPts val="1920"/>
              </a:lnSpc>
              <a:spcAft>
                <a:spcPts val="0"/>
              </a:spcAft>
              <a:defRPr lang="en-GB" sz="1800" b="0" kern="1200" cap="none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marL="0" marR="0" lvl="0" indent="0" algn="l" defTabSz="1218926" rtl="0" eaLnBrk="1" fontAlgn="auto" latinLnBrk="0" hangingPunct="1">
              <a:lnSpc>
                <a:spcPct val="100000"/>
              </a:lnSpc>
              <a:spcBef>
                <a:spcPts val="267"/>
              </a:spcBef>
              <a:spcAft>
                <a:spcPts val="267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lang="en-GB" noProof="0" dirty="0"/>
              <a:t>1</a:t>
            </a:r>
          </a:p>
          <a:p>
            <a:pPr lvl="1"/>
            <a:r>
              <a:rPr lang="en-GB" noProof="0" dirty="0"/>
              <a:t>2</a:t>
            </a:r>
          </a:p>
          <a:p>
            <a:pPr lvl="2"/>
            <a:r>
              <a:rPr lang="en-GB" noProof="0" dirty="0"/>
              <a:t>3</a:t>
            </a:r>
          </a:p>
          <a:p>
            <a:pPr lvl="3"/>
            <a:r>
              <a:rPr lang="en-GB" noProof="0" dirty="0"/>
              <a:t>4</a:t>
            </a:r>
          </a:p>
          <a:p>
            <a:pPr lvl="4"/>
            <a:r>
              <a:rPr lang="en-GB" noProof="0" dirty="0"/>
              <a:t>5</a:t>
            </a:r>
          </a:p>
          <a:p>
            <a:pPr lvl="5"/>
            <a:r>
              <a:rPr lang="en-GB" noProof="0" dirty="0"/>
              <a:t>6</a:t>
            </a:r>
          </a:p>
          <a:p>
            <a:pPr lvl="6"/>
            <a:r>
              <a:rPr lang="en-GB" noProof="0" dirty="0"/>
              <a:t>7</a:t>
            </a:r>
          </a:p>
          <a:p>
            <a:pPr lvl="7"/>
            <a:r>
              <a:rPr lang="en-GB" noProof="0" dirty="0"/>
              <a:t>8</a:t>
            </a:r>
          </a:p>
          <a:p>
            <a:pPr lvl="8"/>
            <a:r>
              <a:rPr lang="en-GB" noProof="0" dirty="0"/>
              <a:t>9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4C5268C-6958-4C27-B9A9-7B732B3052BE}" type="datetimeFigureOut">
              <a:rPr lang="en-GB" smtClean="0"/>
              <a:pPr/>
              <a:t>25/11/2024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noProof="0"/>
              <a:t>File name | department | Author </a:t>
            </a:r>
            <a:endParaRPr lang="en-GB" noProof="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201FF1-C63B-412E-ABF0-3D0E918900AC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Titel 22"/>
          <p:cNvSpPr>
            <a:spLocks noGrp="1"/>
          </p:cNvSpPr>
          <p:nvPr>
            <p:ph type="title" hasCustomPrompt="1"/>
          </p:nvPr>
        </p:nvSpPr>
        <p:spPr>
          <a:xfrm>
            <a:off x="508001" y="515818"/>
            <a:ext cx="10674352" cy="514232"/>
          </a:xfrm>
        </p:spPr>
        <p:txBody>
          <a:bodyPr tIns="36000"/>
          <a:lstStyle>
            <a:lvl1pPr>
              <a:defRPr sz="2999"/>
            </a:lvl1pPr>
          </a:lstStyle>
          <a:p>
            <a:r>
              <a:rPr lang="de-DE" dirty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98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284BA2-BDA8-F053-CF0F-6DE435110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84DB5E9-5A87-4502-47F4-5173B9756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B475F8-BBB7-2A3C-AFC4-A2C4AD0E9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9782191-2729-B79A-8566-E0D14A98A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34BD23D-26E8-B04D-FA21-5DDDE3BFA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500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6D751B-60AA-E57D-07B5-10F443A1F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319D2D-6016-B673-11C9-288639779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56E7BA-790B-5F7A-933B-716D0B6B7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89C420-2F88-3AB4-1168-ED7F82001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FF9922-B386-C37E-D0D6-A9713109A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479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9B718-F35E-C909-1CE6-21418BF5F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F8A5BD-907C-680B-37EF-11BC083020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9E648A8-A697-BCB3-A529-8199A7912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7A89EB4-D4BE-B21F-07B8-C604F3F04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8C7427B-DFBF-C6F7-4801-7096236EF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B986F4A-E71F-9022-7C30-A97823BE1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255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3D4B13-0445-594C-A242-D11FD04D7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169253D-4673-230F-5A17-0483C2F2B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40D3910-C4DF-92E6-5D6C-4AB702186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629C473-0066-FE8D-E711-23D8DFF81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635B8B8-B501-D9A0-FA9A-F06F7DBF1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F7063CC-4760-3E89-2E8E-622B7E47D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09FC69C-A3C3-19EC-F136-5D08FB3A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82B9140-1314-5A1D-58CB-EE432F98C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752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13A5C-E031-000A-397C-B7AC9A002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728D307-518F-9263-7E58-8045C338E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BCA35B7-4F05-C5F9-602D-47E24D54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FB44C39-471A-5B86-9A5B-4A0E166F3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273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721E2BB-9405-93E7-4545-85184430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1F0E23D-F0AC-61A2-DE74-19134B42E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21B8FEE-07D3-3E92-D5E9-EB143D4F0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588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1706B8-5947-ECCC-8EBD-E5A82F365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19FC4C-6A78-9AD9-6FE2-4DF0856C7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F296A76-8135-C051-C7A2-A15EFAB72A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DEE2A0E-F537-8F20-91C7-645BBA994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D4FD696-5989-72A9-4877-602D51FB5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3D740A7-8C29-D3C6-B555-95CDBA23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340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937BF2-CBCE-6D75-59D5-C105FDDC0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0960691-8C66-B705-D269-B7F8CECD9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DF53C25-D015-DD8B-45B1-BB9E440C4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3F50C1D-9863-29E5-4766-EB90B4557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20AA014-9725-4D05-01EE-6F39DB32B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178CCBC-3572-0FAC-E5EB-432AFF76A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439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24309E3-52A2-E9FF-BDB8-70DB50213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4CE9CF7-ACE5-84A4-362E-C4C6CB0C3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81BDC8-ECEB-E4B0-D893-6F4AA66FC1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724C2E-6F28-4697-AA69-37556112CA41}" type="datetimeFigureOut">
              <a:rPr lang="nl-NL" smtClean="0"/>
              <a:t>25-11-2024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A31679-8643-E756-7B89-7AF3C9DD89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71E4CC-BD34-B2B8-CC99-F7AE691FC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6FC6E2-00B2-446A-A0BD-65F35E0531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538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1F7EDD3E-8D0D-7825-7BA8-E8EFD76B2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>
              <a:defRPr/>
            </a:pPr>
            <a:fld id="{94C5268C-6958-4C27-B9A9-7B732B3052BE}" type="datetimeFigureOut">
              <a:rPr lang="en-GB">
                <a:solidFill>
                  <a:srgbClr val="000000"/>
                </a:solidFill>
                <a:latin typeface="Arial"/>
              </a:rPr>
              <a:pPr defTabSz="914126">
                <a:defRPr/>
              </a:pPr>
              <a:t>25/11/2024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>
              <a:defRPr/>
            </a:pPr>
            <a:r>
              <a:rPr lang="en-GB">
                <a:solidFill>
                  <a:srgbClr val="000000"/>
                </a:solidFill>
                <a:latin typeface="Arial"/>
              </a:rPr>
              <a:t>File name | department | Author </a:t>
            </a:r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>
              <a:defRPr/>
            </a:pPr>
            <a:fld id="{61201FF1-C63B-412E-ABF0-3D0E918900AC}" type="slidenum">
              <a:rPr lang="en-GB">
                <a:solidFill>
                  <a:srgbClr val="000000"/>
                </a:solidFill>
                <a:latin typeface="Arial"/>
              </a:rPr>
              <a:pPr defTabSz="914126">
                <a:defRPr/>
              </a:pPr>
              <a:t>1</a:t>
            </a:fld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786831050"/>
              </p:ext>
            </p:extLst>
          </p:nvPr>
        </p:nvGraphicFramePr>
        <p:xfrm>
          <a:off x="746872" y="312353"/>
          <a:ext cx="10907889" cy="593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kstvak 14"/>
          <p:cNvSpPr txBox="1"/>
          <p:nvPr/>
        </p:nvSpPr>
        <p:spPr>
          <a:xfrm>
            <a:off x="6049897" y="4522730"/>
            <a:ext cx="1727167" cy="791417"/>
          </a:xfrm>
          <a:prstGeom prst="rect">
            <a:avLst/>
          </a:prstGeom>
        </p:spPr>
        <p:txBody>
          <a:bodyPr vert="horz" wrap="square" lIns="71957" tIns="71957" rIns="71957" bIns="71957" rtlCol="0">
            <a:spAutoFit/>
          </a:bodyPr>
          <a:lstStyle/>
          <a:p>
            <a:pPr defTabSz="914126">
              <a:defRPr/>
            </a:pPr>
            <a:r>
              <a:rPr lang="en-GB" sz="1400" dirty="0">
                <a:solidFill>
                  <a:srgbClr val="000000"/>
                </a:solidFill>
                <a:latin typeface="Arial"/>
              </a:rPr>
              <a:t>Develop an action plan, business case and presentation.</a:t>
            </a:r>
          </a:p>
        </p:txBody>
      </p:sp>
      <p:cxnSp>
        <p:nvCxnSpPr>
          <p:cNvPr id="17" name="Rechte verbindingslijn 16"/>
          <p:cNvCxnSpPr/>
          <p:nvPr/>
        </p:nvCxnSpPr>
        <p:spPr>
          <a:xfrm flipV="1">
            <a:off x="1808909" y="2133625"/>
            <a:ext cx="0" cy="719652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 flipV="1">
            <a:off x="5209952" y="2133624"/>
            <a:ext cx="0" cy="719652"/>
          </a:xfrm>
          <a:prstGeom prst="line">
            <a:avLst/>
          </a:prstGeom>
          <a:ln w="12700" cmpd="sng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echte verbindingslijn 22"/>
          <p:cNvCxnSpPr/>
          <p:nvPr/>
        </p:nvCxnSpPr>
        <p:spPr>
          <a:xfrm>
            <a:off x="3456474" y="3718306"/>
            <a:ext cx="0" cy="647688"/>
          </a:xfrm>
          <a:prstGeom prst="line">
            <a:avLst/>
          </a:prstGeom>
          <a:ln w="12700" cmpd="sng"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 flipV="1">
            <a:off x="6969505" y="3744723"/>
            <a:ext cx="0" cy="719652"/>
          </a:xfrm>
          <a:prstGeom prst="line">
            <a:avLst/>
          </a:prstGeom>
          <a:ln w="12700" cmpd="sng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kstvak 17"/>
          <p:cNvSpPr txBox="1"/>
          <p:nvPr/>
        </p:nvSpPr>
        <p:spPr>
          <a:xfrm>
            <a:off x="386549" y="1501547"/>
            <a:ext cx="3022542" cy="575952"/>
          </a:xfrm>
          <a:prstGeom prst="rect">
            <a:avLst/>
          </a:prstGeom>
        </p:spPr>
        <p:txBody>
          <a:bodyPr vert="horz" wrap="square" lIns="71957" tIns="71957" rIns="71957" bIns="71957" rtlCol="0">
            <a:spAutoFit/>
          </a:bodyPr>
          <a:lstStyle/>
          <a:p>
            <a:pPr algn="ctr" defTabSz="914126">
              <a:defRPr/>
            </a:pPr>
            <a:r>
              <a:rPr lang="en-GB" sz="1400" dirty="0">
                <a:solidFill>
                  <a:srgbClr val="000000"/>
                </a:solidFill>
                <a:latin typeface="Arial"/>
              </a:rPr>
              <a:t>Project set-up and choice for problem and target group 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2422222" y="4393648"/>
            <a:ext cx="2120975" cy="1222148"/>
          </a:xfrm>
          <a:prstGeom prst="rect">
            <a:avLst/>
          </a:prstGeom>
        </p:spPr>
        <p:txBody>
          <a:bodyPr vert="horz" wrap="square" lIns="71957" tIns="71957" rIns="71957" bIns="71957" rtlCol="0">
            <a:spAutoFit/>
          </a:bodyPr>
          <a:lstStyle/>
          <a:p>
            <a:pPr defTabSz="914126">
              <a:defRPr/>
            </a:pPr>
            <a:r>
              <a:rPr lang="en-US" sz="1400" kern="0" dirty="0">
                <a:solidFill>
                  <a:srgbClr val="000000"/>
                </a:solidFill>
                <a:latin typeface="Arial"/>
              </a:rPr>
              <a:t>Analyze internal and extern data and information, understand the problem and come up with conclusions</a:t>
            </a:r>
            <a:endParaRPr lang="nl-NL" sz="1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4076647" y="1472588"/>
            <a:ext cx="2734682" cy="576051"/>
          </a:xfrm>
          <a:prstGeom prst="rect">
            <a:avLst/>
          </a:prstGeom>
        </p:spPr>
        <p:txBody>
          <a:bodyPr vert="horz" wrap="square" lIns="71957" tIns="71957" rIns="71957" bIns="71957" rtlCol="0">
            <a:spAutoFit/>
          </a:bodyPr>
          <a:lstStyle/>
          <a:p>
            <a:pPr defTabSz="914126">
              <a:defRPr/>
            </a:pPr>
            <a:r>
              <a:rPr lang="en-GB" sz="1400" dirty="0">
                <a:solidFill>
                  <a:srgbClr val="000000"/>
                </a:solidFill>
                <a:latin typeface="Arial"/>
              </a:rPr>
              <a:t>Develop the strategy, generate ideas and design the solutions</a:t>
            </a:r>
          </a:p>
        </p:txBody>
      </p:sp>
      <p:sp>
        <p:nvSpPr>
          <p:cNvPr id="2" name="Linkeraccolade 1">
            <a:extLst>
              <a:ext uri="{FF2B5EF4-FFF2-40B4-BE49-F238E27FC236}">
                <a16:creationId xmlns:a16="http://schemas.microsoft.com/office/drawing/2014/main" id="{4E845F33-FC03-BC4C-8562-395250768975}"/>
              </a:ext>
            </a:extLst>
          </p:cNvPr>
          <p:cNvSpPr/>
          <p:nvPr/>
        </p:nvSpPr>
        <p:spPr>
          <a:xfrm rot="16200000">
            <a:off x="1524741" y="4992603"/>
            <a:ext cx="96323" cy="1397101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126">
              <a:defRPr/>
            </a:pPr>
            <a:endParaRPr lang="nl-NL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2BD71C4-69A1-6B4B-BEB8-46092CED60B9}"/>
              </a:ext>
            </a:extLst>
          </p:cNvPr>
          <p:cNvSpPr txBox="1"/>
          <p:nvPr/>
        </p:nvSpPr>
        <p:spPr>
          <a:xfrm>
            <a:off x="1401049" y="5871597"/>
            <a:ext cx="1527332" cy="360720"/>
          </a:xfrm>
          <a:prstGeom prst="rect">
            <a:avLst/>
          </a:prstGeom>
        </p:spPr>
        <p:txBody>
          <a:bodyPr vert="horz" wrap="square" lIns="71974" tIns="71974" rIns="71974" bIns="71974" rtlCol="0">
            <a:spAutoFit/>
          </a:bodyPr>
          <a:lstStyle/>
          <a:p>
            <a:pPr defTabSz="914126">
              <a:defRPr/>
            </a:pPr>
            <a:r>
              <a:rPr lang="nl-NL" sz="1400" dirty="0">
                <a:solidFill>
                  <a:srgbClr val="FF934F"/>
                </a:solidFill>
                <a:latin typeface="Arial"/>
              </a:rPr>
              <a:t>Day 1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6F224FB2-7540-554A-BB1C-10FDF4F06802}"/>
              </a:ext>
            </a:extLst>
          </p:cNvPr>
          <p:cNvSpPr txBox="1"/>
          <p:nvPr/>
        </p:nvSpPr>
        <p:spPr>
          <a:xfrm>
            <a:off x="2474709" y="5851422"/>
            <a:ext cx="1868765" cy="360720"/>
          </a:xfrm>
          <a:prstGeom prst="rect">
            <a:avLst/>
          </a:prstGeom>
        </p:spPr>
        <p:txBody>
          <a:bodyPr vert="horz" wrap="square" lIns="71974" tIns="71974" rIns="71974" bIns="71974" rtlCol="0">
            <a:spAutoFit/>
          </a:bodyPr>
          <a:lstStyle/>
          <a:p>
            <a:pPr algn="ctr" defTabSz="914126">
              <a:defRPr/>
            </a:pPr>
            <a:r>
              <a:rPr lang="nl-NL" sz="1400" dirty="0">
                <a:solidFill>
                  <a:srgbClr val="FF934F"/>
                </a:solidFill>
                <a:latin typeface="Arial"/>
              </a:rPr>
              <a:t>Day 2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98767F16-53D6-6D42-B213-F6D00657C953}"/>
              </a:ext>
            </a:extLst>
          </p:cNvPr>
          <p:cNvSpPr txBox="1"/>
          <p:nvPr/>
        </p:nvSpPr>
        <p:spPr>
          <a:xfrm>
            <a:off x="4089306" y="5870824"/>
            <a:ext cx="2233521" cy="360720"/>
          </a:xfrm>
          <a:prstGeom prst="rect">
            <a:avLst/>
          </a:prstGeom>
        </p:spPr>
        <p:txBody>
          <a:bodyPr vert="horz" wrap="square" lIns="71974" tIns="71974" rIns="71974" bIns="71974" rtlCol="0">
            <a:spAutoFit/>
          </a:bodyPr>
          <a:lstStyle/>
          <a:p>
            <a:pPr algn="ctr" defTabSz="914126">
              <a:defRPr/>
            </a:pPr>
            <a:r>
              <a:rPr lang="nl-NL" sz="1400" dirty="0">
                <a:solidFill>
                  <a:srgbClr val="FF934F"/>
                </a:solidFill>
                <a:latin typeface="Arial"/>
              </a:rPr>
              <a:t>Day 3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240EFC5C-0F22-374A-BE0A-F1C75DF32885}"/>
              </a:ext>
            </a:extLst>
          </p:cNvPr>
          <p:cNvSpPr txBox="1"/>
          <p:nvPr/>
        </p:nvSpPr>
        <p:spPr>
          <a:xfrm>
            <a:off x="5759228" y="5901392"/>
            <a:ext cx="2104201" cy="360720"/>
          </a:xfrm>
          <a:prstGeom prst="rect">
            <a:avLst/>
          </a:prstGeom>
        </p:spPr>
        <p:txBody>
          <a:bodyPr vert="horz" wrap="square" lIns="71974" tIns="71974" rIns="71974" bIns="71974" rtlCol="0">
            <a:spAutoFit/>
          </a:bodyPr>
          <a:lstStyle/>
          <a:p>
            <a:pPr algn="ctr" defTabSz="914126">
              <a:defRPr/>
            </a:pPr>
            <a:r>
              <a:rPr lang="nl-NL" sz="1400" dirty="0">
                <a:solidFill>
                  <a:srgbClr val="FF934F"/>
                </a:solidFill>
                <a:latin typeface="Arial"/>
              </a:rPr>
              <a:t>Day 4</a:t>
            </a:r>
          </a:p>
        </p:txBody>
      </p:sp>
      <p:sp>
        <p:nvSpPr>
          <p:cNvPr id="26" name="Linkeraccolade 25">
            <a:extLst>
              <a:ext uri="{FF2B5EF4-FFF2-40B4-BE49-F238E27FC236}">
                <a16:creationId xmlns:a16="http://schemas.microsoft.com/office/drawing/2014/main" id="{AD556797-442A-9C46-8460-266032949B7E}"/>
              </a:ext>
            </a:extLst>
          </p:cNvPr>
          <p:cNvSpPr/>
          <p:nvPr/>
        </p:nvSpPr>
        <p:spPr>
          <a:xfrm rot="16200000">
            <a:off x="3360930" y="5001689"/>
            <a:ext cx="96323" cy="1397101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126">
              <a:defRPr/>
            </a:pPr>
            <a:endParaRPr lang="nl-NL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Linkeraccolade 28">
            <a:extLst>
              <a:ext uri="{FF2B5EF4-FFF2-40B4-BE49-F238E27FC236}">
                <a16:creationId xmlns:a16="http://schemas.microsoft.com/office/drawing/2014/main" id="{B511A9F9-95F5-D941-B4FA-5FB25B80C7ED}"/>
              </a:ext>
            </a:extLst>
          </p:cNvPr>
          <p:cNvSpPr/>
          <p:nvPr/>
        </p:nvSpPr>
        <p:spPr>
          <a:xfrm rot="16200000">
            <a:off x="5157905" y="5004211"/>
            <a:ext cx="96323" cy="1397101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126">
              <a:defRPr/>
            </a:pPr>
            <a:endParaRPr lang="nl-NL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Linkeraccolade 30">
            <a:extLst>
              <a:ext uri="{FF2B5EF4-FFF2-40B4-BE49-F238E27FC236}">
                <a16:creationId xmlns:a16="http://schemas.microsoft.com/office/drawing/2014/main" id="{B67879FD-1CAB-7E4F-8897-422E95BD89A7}"/>
              </a:ext>
            </a:extLst>
          </p:cNvPr>
          <p:cNvSpPr/>
          <p:nvPr/>
        </p:nvSpPr>
        <p:spPr>
          <a:xfrm rot="16200000">
            <a:off x="6824487" y="5001688"/>
            <a:ext cx="96323" cy="1397101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126">
              <a:defRPr/>
            </a:pPr>
            <a:endParaRPr lang="nl-NL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Linkeraccolade 31">
            <a:extLst>
              <a:ext uri="{FF2B5EF4-FFF2-40B4-BE49-F238E27FC236}">
                <a16:creationId xmlns:a16="http://schemas.microsoft.com/office/drawing/2014/main" id="{0A7A71CA-2E0A-1A46-B4CD-B7DC575C00D8}"/>
              </a:ext>
            </a:extLst>
          </p:cNvPr>
          <p:cNvSpPr/>
          <p:nvPr/>
        </p:nvSpPr>
        <p:spPr>
          <a:xfrm rot="16200000">
            <a:off x="8634262" y="5001687"/>
            <a:ext cx="96323" cy="1397101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126">
              <a:defRPr/>
            </a:pPr>
            <a:endParaRPr lang="nl-NL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ED79F903-AF4A-5E4D-AA75-3B011537B5CB}"/>
              </a:ext>
            </a:extLst>
          </p:cNvPr>
          <p:cNvSpPr txBox="1"/>
          <p:nvPr/>
        </p:nvSpPr>
        <p:spPr>
          <a:xfrm>
            <a:off x="7693074" y="5865410"/>
            <a:ext cx="2104201" cy="360720"/>
          </a:xfrm>
          <a:prstGeom prst="rect">
            <a:avLst/>
          </a:prstGeom>
        </p:spPr>
        <p:txBody>
          <a:bodyPr vert="horz" wrap="square" lIns="71974" tIns="71974" rIns="71974" bIns="71974" rtlCol="0">
            <a:spAutoFit/>
          </a:bodyPr>
          <a:lstStyle/>
          <a:p>
            <a:pPr algn="ctr" defTabSz="914126">
              <a:defRPr/>
            </a:pPr>
            <a:r>
              <a:rPr lang="nl-NL" sz="1400" dirty="0">
                <a:solidFill>
                  <a:srgbClr val="FF934F"/>
                </a:solidFill>
                <a:latin typeface="Arial"/>
              </a:rPr>
              <a:t>Day 5</a:t>
            </a:r>
          </a:p>
        </p:txBody>
      </p:sp>
      <p:cxnSp>
        <p:nvCxnSpPr>
          <p:cNvPr id="34" name="Rechte verbindingslijn 33">
            <a:extLst>
              <a:ext uri="{FF2B5EF4-FFF2-40B4-BE49-F238E27FC236}">
                <a16:creationId xmlns:a16="http://schemas.microsoft.com/office/drawing/2014/main" id="{60C03F49-7143-B049-B2BC-F0BB03A91558}"/>
              </a:ext>
            </a:extLst>
          </p:cNvPr>
          <p:cNvCxnSpPr/>
          <p:nvPr/>
        </p:nvCxnSpPr>
        <p:spPr>
          <a:xfrm flipV="1">
            <a:off x="8872898" y="2077500"/>
            <a:ext cx="0" cy="719652"/>
          </a:xfrm>
          <a:prstGeom prst="line">
            <a:avLst/>
          </a:prstGeom>
          <a:ln w="12700" cmpd="sng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kstvak 8">
            <a:extLst>
              <a:ext uri="{FF2B5EF4-FFF2-40B4-BE49-F238E27FC236}">
                <a16:creationId xmlns:a16="http://schemas.microsoft.com/office/drawing/2014/main" id="{ECBC58E4-3AE3-664E-B791-7DEEF00DB8A8}"/>
              </a:ext>
            </a:extLst>
          </p:cNvPr>
          <p:cNvSpPr txBox="1"/>
          <p:nvPr/>
        </p:nvSpPr>
        <p:spPr>
          <a:xfrm>
            <a:off x="7852211" y="1393797"/>
            <a:ext cx="2057120" cy="791451"/>
          </a:xfrm>
          <a:prstGeom prst="rect">
            <a:avLst/>
          </a:prstGeom>
        </p:spPr>
        <p:txBody>
          <a:bodyPr vert="horz" wrap="square" lIns="71974" tIns="71974" rIns="71974" bIns="71974" rtlCol="0">
            <a:spAutoFit/>
          </a:bodyPr>
          <a:lstStyle/>
          <a:p>
            <a:pPr algn="ctr"/>
            <a:r>
              <a:rPr lang="nl-NL" sz="1400" dirty="0"/>
              <a:t>Present </a:t>
            </a:r>
            <a:r>
              <a:rPr lang="nl-NL" sz="1400" dirty="0" err="1"/>
              <a:t>the</a:t>
            </a:r>
            <a:r>
              <a:rPr lang="nl-NL" sz="1400" dirty="0"/>
              <a:t> customer </a:t>
            </a:r>
            <a:r>
              <a:rPr lang="nl-NL" sz="1400" dirty="0" err="1"/>
              <a:t>centric</a:t>
            </a:r>
            <a:r>
              <a:rPr lang="nl-NL" sz="1400" dirty="0"/>
              <a:t> </a:t>
            </a:r>
            <a:r>
              <a:rPr lang="nl-NL" sz="1400" dirty="0" err="1"/>
              <a:t>problem</a:t>
            </a:r>
            <a:r>
              <a:rPr lang="nl-NL" sz="1400" dirty="0"/>
              <a:t> </a:t>
            </a:r>
            <a:r>
              <a:rPr lang="nl-NL" sz="1400" dirty="0" err="1"/>
              <a:t>and</a:t>
            </a:r>
            <a:r>
              <a:rPr lang="nl-NL" sz="1400" dirty="0"/>
              <a:t> solution</a:t>
            </a:r>
          </a:p>
        </p:txBody>
      </p:sp>
    </p:spTree>
    <p:extLst>
      <p:ext uri="{BB962C8B-B14F-4D97-AF65-F5344CB8AC3E}">
        <p14:creationId xmlns:p14="http://schemas.microsoft.com/office/powerpoint/2010/main" val="260541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Steps to take </a:t>
            </a:r>
            <a:r>
              <a:rPr lang="nl-NL" dirty="0" err="1"/>
              <a:t>during</a:t>
            </a:r>
            <a:r>
              <a:rPr lang="nl-NL" dirty="0"/>
              <a:t> the </a:t>
            </a:r>
            <a:r>
              <a:rPr lang="nl-NL" dirty="0" err="1"/>
              <a:t>whole</a:t>
            </a:r>
            <a:r>
              <a:rPr lang="nl-NL" dirty="0"/>
              <a:t> </a:t>
            </a:r>
            <a:r>
              <a:rPr lang="nl-NL" dirty="0" err="1"/>
              <a:t>process</a:t>
            </a:r>
            <a:r>
              <a:rPr lang="nl-NL" dirty="0"/>
              <a:t>…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268C-6958-4C27-B9A9-7B732B3052BE}" type="datetimeFigureOut">
              <a:rPr lang="en-GB" smtClean="0"/>
              <a:pPr/>
              <a:t>25/11/2024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File name | department | Author </a:t>
            </a:r>
            <a:endParaRPr lang="en-GB" noProof="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/>
              <a:pPr/>
              <a:t>2</a:t>
            </a:fld>
            <a:endParaRPr lang="en-GB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433394331"/>
              </p:ext>
            </p:extLst>
          </p:nvPr>
        </p:nvGraphicFramePr>
        <p:xfrm>
          <a:off x="912624" y="-530523"/>
          <a:ext cx="10126195" cy="6263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Rechteck 157"/>
          <p:cNvSpPr/>
          <p:nvPr/>
        </p:nvSpPr>
        <p:spPr bwMode="auto">
          <a:xfrm>
            <a:off x="912624" y="3429001"/>
            <a:ext cx="10126195" cy="1911096"/>
          </a:xfrm>
          <a:prstGeom prst="rect">
            <a:avLst/>
          </a:prstGeom>
          <a:solidFill>
            <a:srgbClr val="FFFFFF">
              <a:lumMod val="95000"/>
            </a:srgbClr>
          </a:solidFill>
          <a:ln w="12700" cap="flat" cmpd="sng" algn="ctr">
            <a:solidFill>
              <a:srgbClr val="C6CEE2"/>
            </a:solidFill>
            <a:prstDash val="solid"/>
            <a:miter lim="800000"/>
          </a:ln>
          <a:effectLst/>
        </p:spPr>
        <p:txBody>
          <a:bodyPr wrap="square" lIns="35972" tIns="0" rIns="0" bIns="0" rtlCol="0" anchor="ctr"/>
          <a:lstStyle/>
          <a:p>
            <a:pPr algn="ctr" defTabSz="986192">
              <a:defRPr/>
            </a:pPr>
            <a:endParaRPr lang="en-US" sz="1400" i="1" kern="0" dirty="0">
              <a:solidFill>
                <a:srgbClr val="113388"/>
              </a:solidFill>
              <a:ea typeface="ＭＳ Ｐゴシック"/>
            </a:endParaRPr>
          </a:p>
        </p:txBody>
      </p:sp>
      <p:grpSp>
        <p:nvGrpSpPr>
          <p:cNvPr id="22" name="Gruppieren 190"/>
          <p:cNvGrpSpPr/>
          <p:nvPr/>
        </p:nvGrpSpPr>
        <p:grpSpPr>
          <a:xfrm>
            <a:off x="1128598" y="3716966"/>
            <a:ext cx="1915089" cy="331678"/>
            <a:chOff x="584388" y="3831373"/>
            <a:chExt cx="1807778" cy="324000"/>
          </a:xfrm>
        </p:grpSpPr>
        <p:sp>
          <p:nvSpPr>
            <p:cNvPr id="24" name="Rectangle 12"/>
            <p:cNvSpPr>
              <a:spLocks noChangeArrowheads="1"/>
            </p:cNvSpPr>
            <p:nvPr/>
          </p:nvSpPr>
          <p:spPr bwMode="auto">
            <a:xfrm>
              <a:off x="876495" y="3831373"/>
              <a:ext cx="151567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>
                <a:defRPr/>
              </a:pPr>
              <a:r>
                <a:rPr lang="en-US" sz="1000" kern="0" dirty="0">
                  <a:solidFill>
                    <a:srgbClr val="000000"/>
                  </a:solidFill>
                  <a:ea typeface="ＭＳ Ｐゴシック"/>
                </a:rPr>
                <a:t>Set-up project (incl. identify sub-journeys)</a:t>
              </a:r>
            </a:p>
          </p:txBody>
        </p:sp>
        <p:sp>
          <p:nvSpPr>
            <p:cNvPr id="25" name="Rectangle 78"/>
            <p:cNvSpPr/>
            <p:nvPr/>
          </p:nvSpPr>
          <p:spPr>
            <a:xfrm>
              <a:off x="584388" y="3831373"/>
              <a:ext cx="288000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de-DE" sz="1100" b="1" kern="0" dirty="0">
                  <a:solidFill>
                    <a:srgbClr val="FFFFFF"/>
                  </a:solidFill>
                  <a:ea typeface="ＭＳ Ｐゴシック"/>
                </a:rPr>
                <a:t>1</a:t>
              </a:r>
              <a:endParaRPr lang="en-US" sz="1100" b="1" kern="0" dirty="0">
                <a:solidFill>
                  <a:srgbClr val="FFFFFF"/>
                </a:solidFill>
                <a:ea typeface="ＭＳ Ｐゴシック"/>
              </a:endParaRPr>
            </a:p>
          </p:txBody>
        </p:sp>
      </p:grpSp>
      <p:grpSp>
        <p:nvGrpSpPr>
          <p:cNvPr id="28" name="Gruppieren 159"/>
          <p:cNvGrpSpPr/>
          <p:nvPr/>
        </p:nvGrpSpPr>
        <p:grpSpPr>
          <a:xfrm>
            <a:off x="3504312" y="3716966"/>
            <a:ext cx="2303723" cy="331678"/>
            <a:chOff x="2569980" y="3837409"/>
            <a:chExt cx="1774320" cy="324000"/>
          </a:xfrm>
        </p:grpSpPr>
        <p:sp>
          <p:nvSpPr>
            <p:cNvPr id="29" name="Rectangle 12"/>
            <p:cNvSpPr>
              <a:spLocks noChangeArrowheads="1"/>
            </p:cNvSpPr>
            <p:nvPr/>
          </p:nvSpPr>
          <p:spPr bwMode="auto">
            <a:xfrm>
              <a:off x="2849739" y="383740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/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Map journey(s) by a workshop 1 with internal stakeholders</a:t>
              </a:r>
            </a:p>
          </p:txBody>
        </p:sp>
        <p:sp>
          <p:nvSpPr>
            <p:cNvPr id="31" name="Rectangle 78"/>
            <p:cNvSpPr/>
            <p:nvPr/>
          </p:nvSpPr>
          <p:spPr>
            <a:xfrm>
              <a:off x="2569980" y="3837409"/>
              <a:ext cx="288000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de-DE" sz="1100" b="1" kern="0" dirty="0">
                  <a:solidFill>
                    <a:srgbClr val="FFFFFF"/>
                  </a:solidFill>
                  <a:ea typeface="ＭＳ Ｐゴシック"/>
                </a:rPr>
                <a:t>4</a:t>
              </a:r>
              <a:endParaRPr lang="en-US" sz="1100" b="1" kern="0" dirty="0">
                <a:solidFill>
                  <a:srgbClr val="FFFFFF"/>
                </a:solidFill>
                <a:ea typeface="ＭＳ Ｐゴシック"/>
              </a:endParaRPr>
            </a:p>
          </p:txBody>
        </p:sp>
      </p:grpSp>
      <p:grpSp>
        <p:nvGrpSpPr>
          <p:cNvPr id="33" name="Gruppieren 162"/>
          <p:cNvGrpSpPr/>
          <p:nvPr/>
        </p:nvGrpSpPr>
        <p:grpSpPr>
          <a:xfrm>
            <a:off x="3504313" y="4220905"/>
            <a:ext cx="1943235" cy="331678"/>
            <a:chOff x="2569979" y="4050800"/>
            <a:chExt cx="1834348" cy="324000"/>
          </a:xfrm>
        </p:grpSpPr>
        <p:sp>
          <p:nvSpPr>
            <p:cNvPr id="34" name="Rectangle 12"/>
            <p:cNvSpPr>
              <a:spLocks noChangeArrowheads="1"/>
            </p:cNvSpPr>
            <p:nvPr/>
          </p:nvSpPr>
          <p:spPr bwMode="auto">
            <a:xfrm>
              <a:off x="2909766" y="4050800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/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Prioritize </a:t>
              </a:r>
              <a:br>
                <a:rPr lang="en-US" sz="1000" dirty="0">
                  <a:solidFill>
                    <a:srgbClr val="000000"/>
                  </a:solidFill>
                  <a:ea typeface="ＭＳ Ｐゴシック"/>
                </a:rPr>
              </a:br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pain points &amp; delights</a:t>
              </a:r>
            </a:p>
          </p:txBody>
        </p:sp>
        <p:sp>
          <p:nvSpPr>
            <p:cNvPr id="35" name="Rectangle 78"/>
            <p:cNvSpPr/>
            <p:nvPr/>
          </p:nvSpPr>
          <p:spPr>
            <a:xfrm>
              <a:off x="2569979" y="4050800"/>
              <a:ext cx="339786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en-US" sz="1100" b="1" kern="0" dirty="0">
                  <a:solidFill>
                    <a:srgbClr val="FFFFFF"/>
                  </a:solidFill>
                  <a:ea typeface="ＭＳ Ｐゴシック"/>
                </a:rPr>
                <a:t>5</a:t>
              </a:r>
            </a:p>
          </p:txBody>
        </p:sp>
      </p:grpSp>
      <p:grpSp>
        <p:nvGrpSpPr>
          <p:cNvPr id="36" name="Gruppieren 165"/>
          <p:cNvGrpSpPr/>
          <p:nvPr/>
        </p:nvGrpSpPr>
        <p:grpSpPr>
          <a:xfrm>
            <a:off x="3504312" y="4724845"/>
            <a:ext cx="2159740" cy="331678"/>
            <a:chOff x="2569980" y="4469929"/>
            <a:chExt cx="1774320" cy="324000"/>
          </a:xfrm>
        </p:grpSpPr>
        <p:sp>
          <p:nvSpPr>
            <p:cNvPr id="37" name="Rectangle 12"/>
            <p:cNvSpPr>
              <a:spLocks noChangeArrowheads="1"/>
            </p:cNvSpPr>
            <p:nvPr/>
          </p:nvSpPr>
          <p:spPr bwMode="auto">
            <a:xfrm>
              <a:off x="2849739" y="446992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>
                <a:defRPr/>
              </a:pPr>
              <a:r>
                <a:rPr lang="en-US" sz="1000" kern="0" dirty="0">
                  <a:solidFill>
                    <a:srgbClr val="000000"/>
                  </a:solidFill>
                  <a:ea typeface="ＭＳ Ｐゴシック"/>
                </a:rPr>
                <a:t>Interview or research to understand customer insights</a:t>
              </a:r>
            </a:p>
          </p:txBody>
        </p:sp>
        <p:sp>
          <p:nvSpPr>
            <p:cNvPr id="38" name="Rectangle 78"/>
            <p:cNvSpPr/>
            <p:nvPr/>
          </p:nvSpPr>
          <p:spPr>
            <a:xfrm>
              <a:off x="2569980" y="4469929"/>
              <a:ext cx="288000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en-US" sz="1100" b="1" kern="0" dirty="0">
                  <a:solidFill>
                    <a:srgbClr val="FFFFFF"/>
                  </a:solidFill>
                  <a:ea typeface="ＭＳ Ｐゴシック"/>
                </a:rPr>
                <a:t>6</a:t>
              </a:r>
            </a:p>
          </p:txBody>
        </p:sp>
      </p:grpSp>
      <p:grpSp>
        <p:nvGrpSpPr>
          <p:cNvPr id="39" name="Gruppieren 165"/>
          <p:cNvGrpSpPr/>
          <p:nvPr/>
        </p:nvGrpSpPr>
        <p:grpSpPr>
          <a:xfrm>
            <a:off x="1128598" y="4220905"/>
            <a:ext cx="2159740" cy="331678"/>
            <a:chOff x="2569980" y="4469929"/>
            <a:chExt cx="1774320" cy="324000"/>
          </a:xfrm>
        </p:grpSpPr>
        <p:sp>
          <p:nvSpPr>
            <p:cNvPr id="40" name="Rectangle 12"/>
            <p:cNvSpPr>
              <a:spLocks noChangeArrowheads="1"/>
            </p:cNvSpPr>
            <p:nvPr/>
          </p:nvSpPr>
          <p:spPr bwMode="auto">
            <a:xfrm>
              <a:off x="2849739" y="446992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>
                <a:defRPr/>
              </a:pPr>
              <a:r>
                <a:rPr lang="en-GB" sz="1000" kern="0" dirty="0">
                  <a:solidFill>
                    <a:srgbClr val="000000"/>
                  </a:solidFill>
                  <a:ea typeface="ＭＳ Ｐゴシック"/>
                </a:rPr>
                <a:t>Analyse of the internal and external data, </a:t>
              </a:r>
              <a:r>
                <a:rPr lang="en-GB" sz="1000" kern="0" dirty="0" err="1">
                  <a:solidFill>
                    <a:srgbClr val="000000"/>
                  </a:solidFill>
                  <a:ea typeface="ＭＳ Ｐゴシック"/>
                </a:rPr>
                <a:t>incl</a:t>
              </a:r>
              <a:r>
                <a:rPr lang="en-GB" sz="1000" kern="0" dirty="0">
                  <a:solidFill>
                    <a:srgbClr val="000000"/>
                  </a:solidFill>
                  <a:ea typeface="ＭＳ Ｐゴシック"/>
                </a:rPr>
                <a:t> competitors</a:t>
              </a:r>
            </a:p>
          </p:txBody>
        </p:sp>
        <p:sp>
          <p:nvSpPr>
            <p:cNvPr id="41" name="Rectangle 78"/>
            <p:cNvSpPr/>
            <p:nvPr/>
          </p:nvSpPr>
          <p:spPr>
            <a:xfrm>
              <a:off x="2569980" y="4469929"/>
              <a:ext cx="288000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en-US" sz="1100" b="1" kern="0" dirty="0">
                  <a:solidFill>
                    <a:srgbClr val="FFFFFF"/>
                  </a:solidFill>
                  <a:ea typeface="ＭＳ Ｐゴシック"/>
                </a:rPr>
                <a:t>2</a:t>
              </a:r>
            </a:p>
          </p:txBody>
        </p:sp>
      </p:grpSp>
      <p:grpSp>
        <p:nvGrpSpPr>
          <p:cNvPr id="42" name="Gruppieren 159"/>
          <p:cNvGrpSpPr/>
          <p:nvPr/>
        </p:nvGrpSpPr>
        <p:grpSpPr>
          <a:xfrm>
            <a:off x="1128598" y="4724845"/>
            <a:ext cx="2159740" cy="331678"/>
            <a:chOff x="2569980" y="3837409"/>
            <a:chExt cx="1774320" cy="324000"/>
          </a:xfrm>
        </p:grpSpPr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2849739" y="383740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/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Guidelines and strategy based on analyses</a:t>
              </a:r>
            </a:p>
          </p:txBody>
        </p:sp>
        <p:sp>
          <p:nvSpPr>
            <p:cNvPr id="44" name="Rectangle 78"/>
            <p:cNvSpPr/>
            <p:nvPr/>
          </p:nvSpPr>
          <p:spPr>
            <a:xfrm>
              <a:off x="2569980" y="3837409"/>
              <a:ext cx="288000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de-DE" sz="1100" b="1" kern="0" dirty="0">
                  <a:solidFill>
                    <a:srgbClr val="FFFFFF"/>
                  </a:solidFill>
                  <a:ea typeface="ＭＳ Ｐゴシック"/>
                </a:rPr>
                <a:t>3</a:t>
              </a:r>
              <a:endParaRPr lang="en-US" sz="1100" b="1" kern="0" dirty="0">
                <a:solidFill>
                  <a:srgbClr val="FFFFFF"/>
                </a:solidFill>
                <a:ea typeface="ＭＳ Ｐゴシック"/>
              </a:endParaRPr>
            </a:p>
          </p:txBody>
        </p:sp>
      </p:grpSp>
      <p:grpSp>
        <p:nvGrpSpPr>
          <p:cNvPr id="45" name="Gruppieren 159"/>
          <p:cNvGrpSpPr/>
          <p:nvPr/>
        </p:nvGrpSpPr>
        <p:grpSpPr>
          <a:xfrm>
            <a:off x="6024009" y="3716966"/>
            <a:ext cx="2375714" cy="331678"/>
            <a:chOff x="2569980" y="3837409"/>
            <a:chExt cx="1774320" cy="324000"/>
          </a:xfrm>
        </p:grpSpPr>
        <p:sp>
          <p:nvSpPr>
            <p:cNvPr id="46" name="Rectangle 12"/>
            <p:cNvSpPr>
              <a:spLocks noChangeArrowheads="1"/>
            </p:cNvSpPr>
            <p:nvPr/>
          </p:nvSpPr>
          <p:spPr bwMode="auto">
            <a:xfrm>
              <a:off x="2849739" y="383740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/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Complete journey and generate ideas in workshop 2 with internal stakeholders</a:t>
              </a:r>
            </a:p>
          </p:txBody>
        </p:sp>
        <p:sp>
          <p:nvSpPr>
            <p:cNvPr id="47" name="Rectangle 78"/>
            <p:cNvSpPr/>
            <p:nvPr/>
          </p:nvSpPr>
          <p:spPr>
            <a:xfrm>
              <a:off x="2569980" y="3837409"/>
              <a:ext cx="288000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de-DE" sz="1100" b="1" kern="0" dirty="0">
                  <a:solidFill>
                    <a:srgbClr val="FFFFFF"/>
                  </a:solidFill>
                  <a:ea typeface="ＭＳ Ｐゴシック"/>
                </a:rPr>
                <a:t>7</a:t>
              </a:r>
              <a:endParaRPr lang="en-US" sz="1100" b="1" kern="0" dirty="0">
                <a:solidFill>
                  <a:srgbClr val="FFFFFF"/>
                </a:solidFill>
                <a:ea typeface="ＭＳ Ｐゴシック"/>
              </a:endParaRPr>
            </a:p>
          </p:txBody>
        </p:sp>
      </p:grpSp>
      <p:grpSp>
        <p:nvGrpSpPr>
          <p:cNvPr id="48" name="Gruppieren 159"/>
          <p:cNvGrpSpPr/>
          <p:nvPr/>
        </p:nvGrpSpPr>
        <p:grpSpPr>
          <a:xfrm>
            <a:off x="6024009" y="4220905"/>
            <a:ext cx="2159740" cy="331678"/>
            <a:chOff x="2569980" y="3837409"/>
            <a:chExt cx="1774320" cy="324000"/>
          </a:xfrm>
        </p:grpSpPr>
        <p:sp>
          <p:nvSpPr>
            <p:cNvPr id="49" name="Rectangle 12"/>
            <p:cNvSpPr>
              <a:spLocks noChangeArrowheads="1"/>
            </p:cNvSpPr>
            <p:nvPr/>
          </p:nvSpPr>
          <p:spPr bwMode="auto">
            <a:xfrm>
              <a:off x="2849739" y="383740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/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Design the journey, persona and set goals</a:t>
              </a:r>
            </a:p>
          </p:txBody>
        </p:sp>
        <p:sp>
          <p:nvSpPr>
            <p:cNvPr id="50" name="Rectangle 78"/>
            <p:cNvSpPr/>
            <p:nvPr/>
          </p:nvSpPr>
          <p:spPr>
            <a:xfrm>
              <a:off x="2569980" y="3837409"/>
              <a:ext cx="288000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de-DE" sz="1100" b="1" kern="0" dirty="0">
                  <a:solidFill>
                    <a:srgbClr val="FFFFFF"/>
                  </a:solidFill>
                  <a:ea typeface="ＭＳ Ｐゴシック"/>
                </a:rPr>
                <a:t>8</a:t>
              </a:r>
              <a:endParaRPr lang="en-US" sz="1100" b="1" kern="0" dirty="0">
                <a:solidFill>
                  <a:srgbClr val="FFFFFF"/>
                </a:solidFill>
                <a:ea typeface="ＭＳ Ｐゴシック"/>
              </a:endParaRPr>
            </a:p>
          </p:txBody>
        </p:sp>
      </p:grpSp>
      <p:grpSp>
        <p:nvGrpSpPr>
          <p:cNvPr id="51" name="Gruppieren 159"/>
          <p:cNvGrpSpPr/>
          <p:nvPr/>
        </p:nvGrpSpPr>
        <p:grpSpPr>
          <a:xfrm>
            <a:off x="6024009" y="4724845"/>
            <a:ext cx="2159740" cy="331678"/>
            <a:chOff x="2569980" y="3837409"/>
            <a:chExt cx="1774320" cy="324000"/>
          </a:xfrm>
        </p:grpSpPr>
        <p:sp>
          <p:nvSpPr>
            <p:cNvPr id="52" name="Rectangle 12"/>
            <p:cNvSpPr>
              <a:spLocks noChangeArrowheads="1"/>
            </p:cNvSpPr>
            <p:nvPr/>
          </p:nvSpPr>
          <p:spPr bwMode="auto">
            <a:xfrm>
              <a:off x="2849739" y="383740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/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Prioritize actions and develop an action plan</a:t>
              </a:r>
            </a:p>
          </p:txBody>
        </p:sp>
        <p:sp>
          <p:nvSpPr>
            <p:cNvPr id="53" name="Rectangle 78"/>
            <p:cNvSpPr/>
            <p:nvPr/>
          </p:nvSpPr>
          <p:spPr>
            <a:xfrm>
              <a:off x="2569980" y="3837409"/>
              <a:ext cx="288000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de-DE" sz="1100" b="1" kern="0" dirty="0">
                  <a:solidFill>
                    <a:srgbClr val="FFFFFF"/>
                  </a:solidFill>
                  <a:ea typeface="ＭＳ Ｐゴシック"/>
                </a:rPr>
                <a:t>9</a:t>
              </a:r>
              <a:endParaRPr lang="en-US" sz="1100" b="1" kern="0" dirty="0">
                <a:solidFill>
                  <a:srgbClr val="FFFFFF"/>
                </a:solidFill>
                <a:ea typeface="ＭＳ Ｐゴシック"/>
              </a:endParaRPr>
            </a:p>
          </p:txBody>
        </p:sp>
      </p:grpSp>
      <p:grpSp>
        <p:nvGrpSpPr>
          <p:cNvPr id="54" name="Gruppieren 159"/>
          <p:cNvGrpSpPr/>
          <p:nvPr/>
        </p:nvGrpSpPr>
        <p:grpSpPr>
          <a:xfrm>
            <a:off x="8615698" y="3716966"/>
            <a:ext cx="2323151" cy="331678"/>
            <a:chOff x="2510836" y="3837409"/>
            <a:chExt cx="1908569" cy="324000"/>
          </a:xfrm>
        </p:grpSpPr>
        <p:sp>
          <p:nvSpPr>
            <p:cNvPr id="55" name="Rectangle 12"/>
            <p:cNvSpPr>
              <a:spLocks noChangeArrowheads="1"/>
            </p:cNvSpPr>
            <p:nvPr/>
          </p:nvSpPr>
          <p:spPr bwMode="auto">
            <a:xfrm>
              <a:off x="2924844" y="383740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/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Test solutions and build a business case</a:t>
              </a:r>
            </a:p>
          </p:txBody>
        </p:sp>
        <p:sp>
          <p:nvSpPr>
            <p:cNvPr id="56" name="Rectangle 78"/>
            <p:cNvSpPr/>
            <p:nvPr/>
          </p:nvSpPr>
          <p:spPr>
            <a:xfrm>
              <a:off x="2510836" y="3837409"/>
              <a:ext cx="414008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de-DE" sz="1100" b="1" kern="0" dirty="0">
                  <a:solidFill>
                    <a:srgbClr val="FFFFFF"/>
                  </a:solidFill>
                  <a:ea typeface="ＭＳ Ｐゴシック"/>
                </a:rPr>
                <a:t>10</a:t>
              </a:r>
              <a:endParaRPr lang="en-US" sz="1100" b="1" kern="0" dirty="0">
                <a:solidFill>
                  <a:srgbClr val="FFFFFF"/>
                </a:solidFill>
                <a:ea typeface="ＭＳ Ｐゴシック"/>
              </a:endParaRPr>
            </a:p>
          </p:txBody>
        </p:sp>
      </p:grpSp>
      <p:grpSp>
        <p:nvGrpSpPr>
          <p:cNvPr id="57" name="Gruppieren 159"/>
          <p:cNvGrpSpPr/>
          <p:nvPr/>
        </p:nvGrpSpPr>
        <p:grpSpPr>
          <a:xfrm>
            <a:off x="8615697" y="4220905"/>
            <a:ext cx="2323151" cy="331678"/>
            <a:chOff x="2510836" y="3837409"/>
            <a:chExt cx="1908569" cy="324000"/>
          </a:xfrm>
        </p:grpSpPr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2924844" y="383740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/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Implement and communicate with all stakeholders</a:t>
              </a:r>
            </a:p>
          </p:txBody>
        </p:sp>
        <p:sp>
          <p:nvSpPr>
            <p:cNvPr id="59" name="Rectangle 78"/>
            <p:cNvSpPr/>
            <p:nvPr/>
          </p:nvSpPr>
          <p:spPr>
            <a:xfrm>
              <a:off x="2510836" y="3837409"/>
              <a:ext cx="414008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de-DE" sz="1100" b="1" kern="0" dirty="0">
                  <a:solidFill>
                    <a:srgbClr val="FFFFFF"/>
                  </a:solidFill>
                  <a:ea typeface="ＭＳ Ｐゴシック"/>
                </a:rPr>
                <a:t>11</a:t>
              </a:r>
              <a:endParaRPr lang="en-US" sz="1100" b="1" kern="0" dirty="0">
                <a:solidFill>
                  <a:srgbClr val="FFFFFF"/>
                </a:solidFill>
                <a:ea typeface="ＭＳ Ｐゴシック"/>
              </a:endParaRPr>
            </a:p>
          </p:txBody>
        </p:sp>
      </p:grpSp>
      <p:grpSp>
        <p:nvGrpSpPr>
          <p:cNvPr id="60" name="Gruppieren 159"/>
          <p:cNvGrpSpPr/>
          <p:nvPr/>
        </p:nvGrpSpPr>
        <p:grpSpPr>
          <a:xfrm>
            <a:off x="8615697" y="4724845"/>
            <a:ext cx="2323151" cy="331678"/>
            <a:chOff x="2510836" y="3837409"/>
            <a:chExt cx="1908569" cy="324000"/>
          </a:xfrm>
        </p:grpSpPr>
        <p:sp>
          <p:nvSpPr>
            <p:cNvPr id="61" name="Rectangle 12"/>
            <p:cNvSpPr>
              <a:spLocks noChangeArrowheads="1"/>
            </p:cNvSpPr>
            <p:nvPr/>
          </p:nvSpPr>
          <p:spPr bwMode="auto">
            <a:xfrm>
              <a:off x="2924844" y="3837409"/>
              <a:ext cx="1494561" cy="3240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square" lIns="35972" tIns="0" rIns="0" bIns="0" rtlCol="0" anchor="ctr"/>
            <a:lstStyle/>
            <a:p>
              <a:pPr defTabSz="913732"/>
              <a:r>
                <a:rPr lang="en-US" sz="1000" dirty="0">
                  <a:solidFill>
                    <a:srgbClr val="000000"/>
                  </a:solidFill>
                  <a:ea typeface="ＭＳ Ｐゴシック"/>
                </a:rPr>
                <a:t>Develop a continuous monitoring tool</a:t>
              </a:r>
            </a:p>
          </p:txBody>
        </p:sp>
        <p:sp>
          <p:nvSpPr>
            <p:cNvPr id="62" name="Rectangle 78"/>
            <p:cNvSpPr/>
            <p:nvPr/>
          </p:nvSpPr>
          <p:spPr>
            <a:xfrm>
              <a:off x="2510836" y="3837409"/>
              <a:ext cx="414008" cy="324000"/>
            </a:xfrm>
            <a:prstGeom prst="rect">
              <a:avLst/>
            </a:prstGeom>
            <a:solidFill>
              <a:srgbClr val="004D93"/>
            </a:solidFill>
            <a:ln w="635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lIns="143891" tIns="0" rIns="143891" bIns="0" anchor="ctr">
              <a:noAutofit/>
            </a:bodyPr>
            <a:lstStyle/>
            <a:p>
              <a:pPr algn="ctr" defTabSz="994764">
                <a:defRPr/>
              </a:pPr>
              <a:r>
                <a:rPr lang="de-DE" sz="1100" b="1" kern="0" dirty="0">
                  <a:solidFill>
                    <a:srgbClr val="FFFFFF"/>
                  </a:solidFill>
                  <a:ea typeface="ＭＳ Ｐゴシック"/>
                </a:rPr>
                <a:t>12</a:t>
              </a:r>
              <a:endParaRPr lang="en-US" sz="1100" b="1" kern="0" dirty="0">
                <a:solidFill>
                  <a:srgbClr val="FFFFFF"/>
                </a:solidFill>
                <a:ea typeface="ＭＳ Ｐゴシック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6209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1. Project set-up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268C-6958-4C27-B9A9-7B732B3052BE}" type="datetimeFigureOut">
              <a:rPr lang="en-GB" smtClean="0"/>
              <a:pPr/>
              <a:t>25/11/2024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File name | department | Author </a:t>
            </a:r>
            <a:endParaRPr lang="en-GB" noProof="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9" name="Tabe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113364"/>
              </p:ext>
            </p:extLst>
          </p:nvPr>
        </p:nvGraphicFramePr>
        <p:xfrm>
          <a:off x="696650" y="1557225"/>
          <a:ext cx="10726709" cy="444904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07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90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Topic plan / name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b="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Problem</a:t>
                      </a:r>
                      <a:r>
                        <a:rPr lang="en-GB" sz="1600" b="0" baseline="0" noProof="0" dirty="0"/>
                        <a:t> statement</a:t>
                      </a:r>
                      <a:endParaRPr lang="en-GB" sz="1600" b="0" noProof="0" dirty="0"/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b="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Goal statement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Sponsor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Project leader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Project</a:t>
                      </a:r>
                      <a:r>
                        <a:rPr lang="en-GB" sz="1600" b="0" baseline="0" noProof="0" dirty="0"/>
                        <a:t> members</a:t>
                      </a:r>
                      <a:endParaRPr lang="en-GB" sz="1600" b="0" noProof="0" dirty="0"/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Stakeholders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In scope &amp; out of scope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Constraints and Risks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Guidelines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en-GB" sz="1600" b="0" noProof="0" dirty="0"/>
                        <a:t>Milestones</a:t>
                      </a:r>
                      <a:r>
                        <a:rPr lang="en-GB" sz="1600" b="0" baseline="0" noProof="0" dirty="0"/>
                        <a:t> and planning</a:t>
                      </a:r>
                      <a:endParaRPr lang="en-GB" sz="1600" b="0" noProof="0" dirty="0"/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754">
                <a:tc>
                  <a:txBody>
                    <a:bodyPr/>
                    <a:lstStyle/>
                    <a:p>
                      <a:r>
                        <a:rPr lang="nl-NL" sz="1600" b="0" dirty="0" err="1"/>
                        <a:t>Other</a:t>
                      </a:r>
                      <a:r>
                        <a:rPr lang="nl-NL" sz="1600" b="0" dirty="0"/>
                        <a:t> points of interest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9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1.1 Discover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268C-6958-4C27-B9A9-7B732B3052BE}" type="datetimeFigureOut">
              <a:rPr lang="en-GB" smtClean="0"/>
              <a:pPr/>
              <a:t>25/11/2024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File name | department | Author </a:t>
            </a:r>
            <a:endParaRPr lang="en-GB" noProof="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9" name="Tabel 8"/>
          <p:cNvGraphicFramePr>
            <a:graphicFrameLocks noGrp="1"/>
          </p:cNvGraphicFramePr>
          <p:nvPr/>
        </p:nvGraphicFramePr>
        <p:xfrm>
          <a:off x="624658" y="1680930"/>
          <a:ext cx="10722830" cy="3706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06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Project  members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en-GB" sz="1600" b="0" noProof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marL="0" marR="0" lvl="0" indent="0" algn="l" defTabSz="12189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/>
                        <a:t>Sponsor</a:t>
                      </a:r>
                      <a:endParaRPr lang="en-GB" sz="1400" b="0" i="1" noProof="0" dirty="0"/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 dirty="0"/>
                        <a:t>Make sure there is a sponsor and that the sponsor agrees with the problem and goal statement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Motivation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 dirty="0"/>
                        <a:t>What is the reason this problem is important to solve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2807791454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Target group(s)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en-GB" sz="1000" b="0" i="1" noProof="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2547119278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Stakeholders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In scope &amp; out of scope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Constraints and Risks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Guidelines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nl-NL" sz="1400" b="0" dirty="0"/>
                        <a:t>Timeline + </a:t>
                      </a:r>
                      <a:r>
                        <a:rPr lang="nl-NL" sz="1400" b="0" dirty="0" err="1"/>
                        <a:t>expected</a:t>
                      </a:r>
                      <a:r>
                        <a:rPr lang="nl-NL" sz="1400" b="0" dirty="0"/>
                        <a:t> </a:t>
                      </a:r>
                      <a:r>
                        <a:rPr lang="nl-NL" sz="1400" b="0"/>
                        <a:t>outcome</a:t>
                      </a:r>
                      <a:endParaRPr lang="nl-NL" sz="1400" b="0" dirty="0"/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7504075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nl-NL" sz="1400" b="0" dirty="0" err="1"/>
                        <a:t>Other</a:t>
                      </a:r>
                      <a:r>
                        <a:rPr lang="nl-NL" sz="1400" b="0" dirty="0"/>
                        <a:t> points of interest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815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1.2 Discover 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268C-6958-4C27-B9A9-7B732B3052BE}" type="datetimeFigureOut">
              <a:rPr lang="en-GB" smtClean="0"/>
              <a:pPr/>
              <a:t>25/11/2024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File name | department | Author </a:t>
            </a:r>
            <a:endParaRPr lang="en-GB" noProof="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/>
              <a:pPr/>
              <a:t>5</a:t>
            </a:fld>
            <a:endParaRPr lang="en-GB" dirty="0"/>
          </a:p>
        </p:txBody>
      </p:sp>
      <p:graphicFrame>
        <p:nvGraphicFramePr>
          <p:cNvPr id="9" name="Tabel 8"/>
          <p:cNvGraphicFramePr>
            <a:graphicFrameLocks noGrp="1"/>
          </p:cNvGraphicFramePr>
          <p:nvPr/>
        </p:nvGraphicFramePr>
        <p:xfrm>
          <a:off x="714764" y="1574645"/>
          <a:ext cx="10722830" cy="231636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06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7938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Problem statement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 dirty="0"/>
                        <a:t>1 sentence - Make sure the problem is challenging but realistic</a:t>
                      </a:r>
                    </a:p>
                    <a:p>
                      <a:endParaRPr lang="en-GB" sz="1000" b="0" i="1" noProof="0" dirty="0"/>
                    </a:p>
                    <a:p>
                      <a:endParaRPr lang="en-GB" sz="1000" b="0" i="1" noProof="0" dirty="0"/>
                    </a:p>
                    <a:p>
                      <a:endParaRPr lang="en-GB" sz="1000" b="0" i="1" noProof="0" dirty="0"/>
                    </a:p>
                    <a:p>
                      <a:endParaRPr lang="en-GB" sz="1000" b="0" i="1" noProof="0" dirty="0"/>
                    </a:p>
                    <a:p>
                      <a:endParaRPr lang="en-GB" sz="1000" b="0" i="1" noProof="0" dirty="0"/>
                    </a:p>
                    <a:p>
                      <a:endParaRPr lang="en-GB" sz="1000" b="0" i="1" noProof="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961993444"/>
                  </a:ext>
                </a:extLst>
              </a:tr>
              <a:tr h="1157938">
                <a:tc>
                  <a:txBody>
                    <a:bodyPr/>
                    <a:lstStyle/>
                    <a:p>
                      <a:r>
                        <a:rPr lang="en-GB" sz="1400" b="0" i="0" noProof="0" dirty="0"/>
                        <a:t>Goal statement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i="1" noProof="0" dirty="0"/>
                        <a:t>1 sentence - Try to be as SMART as possible. After the Diagnose you can describe the final SMART goals.</a:t>
                      </a:r>
                    </a:p>
                    <a:p>
                      <a:endParaRPr lang="en-GB" sz="1000" i="1" noProof="0" dirty="0"/>
                    </a:p>
                    <a:p>
                      <a:endParaRPr lang="en-GB" sz="1000" i="1" noProof="0" dirty="0"/>
                    </a:p>
                    <a:p>
                      <a:endParaRPr lang="en-GB" sz="1000" i="1" noProof="0" dirty="0"/>
                    </a:p>
                    <a:p>
                      <a:endParaRPr lang="en-GB" sz="1000" i="1" noProof="0" dirty="0"/>
                    </a:p>
                    <a:p>
                      <a:endParaRPr lang="en-GB" sz="1000" i="1" noProof="0" dirty="0"/>
                    </a:p>
                    <a:p>
                      <a:endParaRPr lang="en-GB" sz="1000" i="1" noProof="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B689F10B-271D-C643-B776-786F5E5BE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576276"/>
              </p:ext>
            </p:extLst>
          </p:nvPr>
        </p:nvGraphicFramePr>
        <p:xfrm>
          <a:off x="747498" y="4580861"/>
          <a:ext cx="10690095" cy="1102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8805">
                  <a:extLst>
                    <a:ext uri="{9D8B030D-6E8A-4147-A177-3AD203B41FA5}">
                      <a16:colId xmlns:a16="http://schemas.microsoft.com/office/drawing/2014/main" val="1615705495"/>
                    </a:ext>
                  </a:extLst>
                </a:gridCol>
                <a:gridCol w="7861290">
                  <a:extLst>
                    <a:ext uri="{9D8B030D-6E8A-4147-A177-3AD203B41FA5}">
                      <a16:colId xmlns:a16="http://schemas.microsoft.com/office/drawing/2014/main" val="546504752"/>
                    </a:ext>
                  </a:extLst>
                </a:gridCol>
              </a:tblGrid>
              <a:tr h="370754">
                <a:tc>
                  <a:txBody>
                    <a:bodyPr/>
                    <a:lstStyle/>
                    <a:p>
                      <a:r>
                        <a:rPr lang="nl-NL" sz="1400" b="0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1481370399"/>
                  </a:ext>
                </a:extLst>
              </a:tr>
              <a:tr h="731351">
                <a:tc>
                  <a:txBody>
                    <a:bodyPr/>
                    <a:lstStyle/>
                    <a:p>
                      <a:r>
                        <a:rPr lang="nl-NL" sz="1400" dirty="0" err="1">
                          <a:solidFill>
                            <a:schemeClr val="tx1"/>
                          </a:solidFill>
                        </a:rPr>
                        <a:t>Signature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</a:rPr>
                        <a:t> sponsor / management</a:t>
                      </a:r>
                    </a:p>
                    <a:p>
                      <a:endParaRPr lang="nl-NL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19" marR="91419" marT="45709" marB="45709"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 marL="91419" marR="91419" marT="45709" marB="45709"/>
                </a:tc>
                <a:extLst>
                  <a:ext uri="{0D108BD9-81ED-4DB2-BD59-A6C34878D82A}">
                    <a16:rowId xmlns:a16="http://schemas.microsoft.com/office/drawing/2014/main" val="3512885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735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EEB6B-9E85-11AA-C079-6007AC157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D9A6B44C-E1C3-A41F-5A5B-F0A02611A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2. Diagnose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82F8D45-0CF7-B993-7E89-568C72F3E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268C-6958-4C27-B9A9-7B732B3052BE}" type="datetimeFigureOut">
              <a:rPr lang="en-GB" smtClean="0"/>
              <a:pPr/>
              <a:t>25/11/2024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22B02AB-381A-0061-1990-C05A5E71D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File name | department | Author </a:t>
            </a:r>
            <a:endParaRPr lang="en-GB" noProof="0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7C2A673-4727-C3D9-EBAF-DCD5AD921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450904BB-DB1C-DC14-89A1-1E6A1C191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574161"/>
              </p:ext>
            </p:extLst>
          </p:nvPr>
        </p:nvGraphicFramePr>
        <p:xfrm>
          <a:off x="1883136" y="1560915"/>
          <a:ext cx="7916184" cy="44474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91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 do we want to know?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 data and information is already available?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3119347322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nl-NL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</a:t>
                      </a:r>
                      <a:r>
                        <a:rPr lang="nl-N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nl-NL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external</a:t>
                      </a:r>
                      <a:r>
                        <a:rPr lang="nl-N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studies </a:t>
                      </a:r>
                      <a:r>
                        <a:rPr lang="nl-NL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exist</a:t>
                      </a:r>
                      <a:r>
                        <a:rPr lang="nl-NL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?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1483838639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 are the trends and developments?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What’s in it for the company?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2807791454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What’s in it for the customer?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2547119278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What’s in it for the environment? (Think also in terms of stakeholders)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 does the customer look like (to identify pain &amp; gain points)?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How do we experience the process itself? (to experience what the customer experiences)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 do colleagues know (ask a few questions or conduct an interview)?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What does the target group itself think? (always talk to the target group itself)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1007504075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pPr algn="l" rtl="0" fontAlgn="ctr">
                        <a:buClr>
                          <a:srgbClr val="000000"/>
                        </a:buClr>
                        <a:buSzPts val="1300"/>
                        <a:buFont typeface="Arial" panose="020B0604020202020204" pitchFamily="34" charset="0"/>
                        <a:buNone/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How do others do it? (competitors and other </a:t>
                      </a:r>
                      <a:r>
                        <a:rPr lang="en-US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organisations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005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3. Design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5268C-6958-4C27-B9A9-7B732B3052BE}" type="datetimeFigureOut">
              <a:rPr lang="en-GB" smtClean="0"/>
              <a:pPr/>
              <a:t>25/11/2024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File name | department | Author </a:t>
            </a:r>
            <a:endParaRPr lang="en-GB" noProof="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1FF1-C63B-412E-ABF0-3D0E918900AC}" type="slidenum">
              <a:rPr lang="en-GB" smtClean="0"/>
              <a:pPr/>
              <a:t>7</a:t>
            </a:fld>
            <a:endParaRPr lang="en-GB" dirty="0"/>
          </a:p>
        </p:txBody>
      </p:sp>
      <p:graphicFrame>
        <p:nvGraphicFramePr>
          <p:cNvPr id="9" name="Tabel 8"/>
          <p:cNvGraphicFramePr>
            <a:graphicFrameLocks noGrp="1"/>
          </p:cNvGraphicFramePr>
          <p:nvPr/>
        </p:nvGraphicFramePr>
        <p:xfrm>
          <a:off x="698603" y="1557902"/>
          <a:ext cx="10722830" cy="45911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06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Strategy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 dirty="0"/>
                        <a:t>The direction of the solution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Possible solutions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/>
                        <a:t>The longlist</a:t>
                      </a:r>
                      <a:endParaRPr lang="en-GB" sz="1000" b="0" i="1" noProof="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06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Impact on the customer versus impact on the organization 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 dirty="0"/>
                        <a:t>Prioritize the possible solutions on the impact on the customer versus how much effort (capacity, budget, IT) it will cost the organization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2168200823"/>
                  </a:ext>
                </a:extLst>
              </a:tr>
              <a:tr h="518006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Choice of the most important solution(s)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 dirty="0"/>
                        <a:t>Mostly 3-5 </a:t>
                      </a:r>
                      <a:r>
                        <a:rPr lang="en-GB" sz="1000" b="0" i="1" noProof="0" dirty="0" err="1"/>
                        <a:t>focuspoints</a:t>
                      </a:r>
                      <a:r>
                        <a:rPr lang="en-GB" sz="1000" b="0" i="1" noProof="0" dirty="0"/>
                        <a:t>, the tactical plan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2807791454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The design of the solutions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 dirty="0"/>
                        <a:t>a sketch of what the solutions look like. You determine how detailed and elaborated.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961993444"/>
                  </a:ext>
                </a:extLst>
              </a:tr>
              <a:tr h="518006">
                <a:tc>
                  <a:txBody>
                    <a:bodyPr/>
                    <a:lstStyle/>
                    <a:p>
                      <a:pPr marL="0" marR="0" lvl="0" indent="0" algn="l" defTabSz="12189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noProof="0" dirty="0"/>
                        <a:t>What is new or innovative?</a:t>
                      </a:r>
                    </a:p>
                    <a:p>
                      <a:endParaRPr lang="en-GB" sz="1400" b="0" i="1" noProof="0" dirty="0"/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i="1" noProof="0" dirty="0"/>
                        <a:t>A part of the solution must be creative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a. What can we already realize?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nl-NL" sz="1000" i="1" dirty="0" err="1"/>
                        <a:t>What</a:t>
                      </a:r>
                      <a:r>
                        <a:rPr lang="nl-NL" sz="1000" i="1" dirty="0"/>
                        <a:t> is ready </a:t>
                      </a:r>
                      <a:r>
                        <a:rPr lang="nl-NL" sz="1000" i="1" dirty="0" err="1"/>
                        <a:t>when</a:t>
                      </a:r>
                      <a:r>
                        <a:rPr lang="nl-NL" sz="1000" i="1" dirty="0"/>
                        <a:t> </a:t>
                      </a:r>
                      <a:r>
                        <a:rPr lang="nl-NL" sz="1000" i="1" dirty="0" err="1"/>
                        <a:t>you</a:t>
                      </a:r>
                      <a:r>
                        <a:rPr lang="nl-NL" sz="1000" i="1" dirty="0"/>
                        <a:t> present </a:t>
                      </a:r>
                      <a:r>
                        <a:rPr lang="nl-NL" sz="1000" i="1" dirty="0" err="1"/>
                        <a:t>the</a:t>
                      </a:r>
                      <a:r>
                        <a:rPr lang="nl-NL" sz="1000" i="1" dirty="0"/>
                        <a:t> plan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006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b. What is our advice for tomorrow (limited impact)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nl-NL" sz="1000" i="1" dirty="0"/>
                        <a:t>The </a:t>
                      </a:r>
                      <a:r>
                        <a:rPr lang="nl-NL" sz="1000" i="1" dirty="0" err="1"/>
                        <a:t>assignment</a:t>
                      </a:r>
                      <a:endParaRPr lang="nl-NL" sz="1000" i="1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2719812037"/>
                  </a:ext>
                </a:extLst>
              </a:tr>
              <a:tr h="518006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c. What is our advice for the day after tomorrow (higher impact)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nl-NL" sz="1000" i="1" dirty="0" err="1"/>
                        <a:t>What</a:t>
                      </a:r>
                      <a:r>
                        <a:rPr lang="nl-NL" sz="1000" i="1" dirty="0"/>
                        <a:t> </a:t>
                      </a:r>
                      <a:r>
                        <a:rPr lang="nl-NL" sz="1000" i="1" dirty="0" err="1"/>
                        <a:t>would</a:t>
                      </a:r>
                      <a:r>
                        <a:rPr lang="nl-NL" sz="1000" i="1" dirty="0"/>
                        <a:t> </a:t>
                      </a:r>
                      <a:r>
                        <a:rPr lang="nl-NL" sz="1000" i="1" dirty="0" err="1"/>
                        <a:t>you</a:t>
                      </a:r>
                      <a:r>
                        <a:rPr lang="nl-NL" sz="1000" i="1" dirty="0"/>
                        <a:t> </a:t>
                      </a:r>
                      <a:r>
                        <a:rPr lang="nl-NL" sz="1000" i="1" dirty="0" err="1"/>
                        <a:t>advice</a:t>
                      </a:r>
                      <a:r>
                        <a:rPr lang="nl-NL" sz="1000" i="1" dirty="0"/>
                        <a:t> </a:t>
                      </a:r>
                      <a:r>
                        <a:rPr lang="nl-NL" sz="1000" i="1" dirty="0" err="1"/>
                        <a:t>your</a:t>
                      </a:r>
                      <a:r>
                        <a:rPr lang="nl-NL" sz="1000" i="1" dirty="0"/>
                        <a:t> sponsor?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3531347827"/>
                  </a:ext>
                </a:extLst>
              </a:tr>
              <a:tr h="518006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d. What is our advice / dream for the long term?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nl-NL" sz="1000" i="1" dirty="0" err="1"/>
                        <a:t>Your</a:t>
                      </a:r>
                      <a:r>
                        <a:rPr lang="nl-NL" sz="1000" i="1" dirty="0"/>
                        <a:t> chance </a:t>
                      </a:r>
                      <a:r>
                        <a:rPr lang="nl-NL" sz="1000" i="1" dirty="0" err="1"/>
                        <a:t>to</a:t>
                      </a:r>
                      <a:r>
                        <a:rPr lang="nl-NL" sz="1000" i="1" dirty="0"/>
                        <a:t> </a:t>
                      </a:r>
                      <a:r>
                        <a:rPr lang="nl-NL" sz="1000" i="1" dirty="0" err="1"/>
                        <a:t>inspire</a:t>
                      </a:r>
                      <a:r>
                        <a:rPr lang="nl-NL" sz="1000" i="1" dirty="0"/>
                        <a:t> </a:t>
                      </a:r>
                      <a:r>
                        <a:rPr lang="nl-NL" sz="1000" i="1" dirty="0" err="1"/>
                        <a:t>the</a:t>
                      </a:r>
                      <a:r>
                        <a:rPr lang="nl-NL" sz="1000" i="1" dirty="0"/>
                        <a:t> management </a:t>
                      </a:r>
                      <a:r>
                        <a:rPr lang="nl-NL" sz="1000" i="1" dirty="0" err="1"/>
                        <a:t>and</a:t>
                      </a:r>
                      <a:r>
                        <a:rPr lang="nl-NL" sz="1000" i="1" dirty="0"/>
                        <a:t> Board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25167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03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4. </a:t>
            </a:r>
            <a:r>
              <a:rPr lang="nl-NL" dirty="0" err="1"/>
              <a:t>Deliver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>
              <a:defRPr/>
            </a:pPr>
            <a:fld id="{94C5268C-6958-4C27-B9A9-7B732B3052BE}" type="datetimeFigureOut">
              <a:rPr lang="en-GB">
                <a:solidFill>
                  <a:srgbClr val="000000"/>
                </a:solidFill>
                <a:latin typeface="Arial"/>
              </a:rPr>
              <a:pPr defTabSz="914126">
                <a:defRPr/>
              </a:pPr>
              <a:t>25/11/2024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>
              <a:defRPr/>
            </a:pPr>
            <a:r>
              <a:rPr lang="en-GB">
                <a:solidFill>
                  <a:srgbClr val="000000"/>
                </a:solidFill>
                <a:latin typeface="Arial"/>
              </a:rPr>
              <a:t>File name | department | Author </a:t>
            </a:r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>
              <a:defRPr/>
            </a:pPr>
            <a:fld id="{61201FF1-C63B-412E-ABF0-3D0E918900AC}" type="slidenum">
              <a:rPr lang="en-GB">
                <a:solidFill>
                  <a:srgbClr val="000000"/>
                </a:solidFill>
                <a:latin typeface="Arial"/>
              </a:rPr>
              <a:pPr defTabSz="914126">
                <a:defRPr/>
              </a:pPr>
              <a:t>8</a:t>
            </a:fld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Tabe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225700"/>
              </p:ext>
            </p:extLst>
          </p:nvPr>
        </p:nvGraphicFramePr>
        <p:xfrm>
          <a:off x="838200" y="1690688"/>
          <a:ext cx="10722830" cy="413887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06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20">
                <a:tc>
                  <a:txBody>
                    <a:bodyPr/>
                    <a:lstStyle/>
                    <a:p>
                      <a:r>
                        <a:rPr lang="en-GB" sz="1400" b="0" noProof="0"/>
                        <a:t>Action plan and planning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en-GB" sz="1600" b="0" noProof="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noProof="0"/>
                        <a:t>Required capacity and resources</a:t>
                      </a:r>
                      <a:endParaRPr lang="en-GB" sz="1400" b="0" noProof="0"/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en-GB" sz="1200" b="0" i="1" noProof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06">
                <a:tc>
                  <a:txBody>
                    <a:bodyPr/>
                    <a:lstStyle/>
                    <a:p>
                      <a:r>
                        <a:rPr lang="en-GB" sz="1400" noProof="0"/>
                        <a:t>Objectives qualitatively and quantitatively</a:t>
                      </a:r>
                      <a:endParaRPr lang="en-GB" sz="1400" b="0" noProof="0"/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en-GB" sz="1200" b="0" i="1" noProof="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3284009735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/>
                        <a:t>Business case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en-GB" sz="1200" b="0" i="1" noProof="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2807791454"/>
                  </a:ext>
                </a:extLst>
              </a:tr>
              <a:tr h="518006">
                <a:tc>
                  <a:txBody>
                    <a:bodyPr/>
                    <a:lstStyle/>
                    <a:p>
                      <a:r>
                        <a:rPr lang="en-GB" sz="1400" b="0" noProof="0"/>
                        <a:t>What’s the role of the projectteam by implementation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en-GB" sz="1200" b="0" noProof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961993444"/>
                  </a:ext>
                </a:extLst>
              </a:tr>
              <a:tr h="731317">
                <a:tc>
                  <a:txBody>
                    <a:bodyPr/>
                    <a:lstStyle/>
                    <a:p>
                      <a:r>
                        <a:rPr lang="en-GB" sz="1400" noProof="0" dirty="0"/>
                        <a:t>What are the questions you would like to ask the sponsor and stakeholders?</a:t>
                      </a:r>
                      <a:endParaRPr lang="en-GB" sz="1400" b="0" i="1" noProof="0" dirty="0"/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en-GB" sz="1200" i="1" noProof="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/>
                        <a:t>Critical succesfactors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006">
                <a:tc>
                  <a:txBody>
                    <a:bodyPr/>
                    <a:lstStyle/>
                    <a:p>
                      <a:r>
                        <a:rPr lang="en-GB" sz="1400" b="0" noProof="0"/>
                        <a:t>What happens when the sponsors says “No”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Remaining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221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5. present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126">
              <a:defRPr/>
            </a:pPr>
            <a:fld id="{94C5268C-6958-4C27-B9A9-7B732B3052BE}" type="datetimeFigureOut">
              <a:rPr lang="en-GB">
                <a:solidFill>
                  <a:srgbClr val="000000"/>
                </a:solidFill>
                <a:latin typeface="Arial"/>
              </a:rPr>
              <a:pPr defTabSz="914126">
                <a:defRPr/>
              </a:pPr>
              <a:t>25/11/2024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126">
              <a:defRPr/>
            </a:pPr>
            <a:r>
              <a:rPr lang="en-GB">
                <a:solidFill>
                  <a:srgbClr val="000000"/>
                </a:solidFill>
                <a:latin typeface="Arial"/>
              </a:rPr>
              <a:t>File name | department | Author </a:t>
            </a:r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126">
              <a:defRPr/>
            </a:pPr>
            <a:fld id="{61201FF1-C63B-412E-ABF0-3D0E918900AC}" type="slidenum">
              <a:rPr lang="en-GB">
                <a:solidFill>
                  <a:srgbClr val="000000"/>
                </a:solidFill>
                <a:latin typeface="Arial"/>
              </a:rPr>
              <a:pPr defTabSz="914126">
                <a:defRPr/>
              </a:pPr>
              <a:t>9</a:t>
            </a:fld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Tabe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814556"/>
              </p:ext>
            </p:extLst>
          </p:nvPr>
        </p:nvGraphicFramePr>
        <p:xfrm>
          <a:off x="838200" y="1690688"/>
          <a:ext cx="10722830" cy="433768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06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330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Look and feel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noProof="0" dirty="0"/>
                        <a:t>The presentation must be in the look and feel from the organization. A well designed presentations gives a professional impression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1882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Structure and ingredients of the presentation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 dirty="0"/>
                        <a:t>The presentation is not the same as the project plan. Although there is a lot overlap. The presentation knows less text and is more on the essence. 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Why should you listen?               Appealing title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Who are we?                               The project team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What is the assignment?	Clear problem- and goal statement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Where are we now?	Analyse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What is the problem?	Conclusions analyse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What has to change?	Strategy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How are we going to do that?	Tactical (focus points)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What do we want to achieve?	Targets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And how do we realize that?	Operational plan and planning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What do we need?                       Business case</a:t>
                      </a:r>
                    </a:p>
                    <a:p>
                      <a:pPr lvl="0">
                        <a:lnSpc>
                          <a:spcPct val="150000"/>
                        </a:lnSpc>
                      </a:pPr>
                      <a:r>
                        <a:rPr lang="en-GB" sz="1000" dirty="0">
                          <a:latin typeface="Helvetica" pitchFamily="2" charset="0"/>
                        </a:rPr>
                        <a:t>What do we ask?                         Questions to sponsor and stakeholders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   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en-GB" sz="1000" b="0" i="1" noProof="0" dirty="0"/>
                        <a:t>What make the presentation interesting to listen to? What will the public certainly remember? What will they talk about?</a:t>
                      </a:r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2807791454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en-GB" sz="1400" b="0" noProof="0" dirty="0"/>
                        <a:t>Division of tasks</a:t>
                      </a:r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r>
                        <a:rPr lang="nl-NL" sz="1000" i="1" dirty="0" err="1"/>
                        <a:t>Who</a:t>
                      </a:r>
                      <a:r>
                        <a:rPr lang="nl-NL" sz="1000" i="1" dirty="0"/>
                        <a:t> is </a:t>
                      </a:r>
                      <a:r>
                        <a:rPr lang="nl-NL" sz="1000" i="1" dirty="0" err="1"/>
                        <a:t>going</a:t>
                      </a:r>
                      <a:r>
                        <a:rPr lang="nl-NL" sz="1000" i="1" dirty="0"/>
                        <a:t> </a:t>
                      </a:r>
                      <a:r>
                        <a:rPr lang="nl-NL" sz="1000" i="1" dirty="0" err="1"/>
                        <a:t>to</a:t>
                      </a:r>
                      <a:r>
                        <a:rPr lang="nl-NL" sz="1000" i="1" dirty="0"/>
                        <a:t> present </a:t>
                      </a:r>
                      <a:r>
                        <a:rPr lang="nl-NL" sz="1000" i="1" dirty="0" err="1"/>
                        <a:t>What</a:t>
                      </a:r>
                      <a:endParaRPr lang="nl-NL" sz="1000" i="1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620">
                <a:tc>
                  <a:txBody>
                    <a:bodyPr/>
                    <a:lstStyle/>
                    <a:p>
                      <a:r>
                        <a:rPr lang="nl-NL" sz="1400" b="0" dirty="0" err="1"/>
                        <a:t>Remaining</a:t>
                      </a:r>
                      <a:endParaRPr lang="nl-NL" sz="1400" b="0" dirty="0"/>
                    </a:p>
                  </a:txBody>
                  <a:tcPr marL="91386" marR="91386" marT="45692" marB="45692"/>
                </a:tc>
                <a:tc>
                  <a:txBody>
                    <a:bodyPr/>
                    <a:lstStyle/>
                    <a:p>
                      <a:endParaRPr lang="nl-NL" sz="1600" dirty="0"/>
                    </a:p>
                  </a:txBody>
                  <a:tcPr marL="91386" marR="91386" marT="45692" marB="45692"/>
                </a:tc>
                <a:extLst>
                  <a:ext uri="{0D108BD9-81ED-4DB2-BD59-A6C34878D82A}">
                    <a16:rowId xmlns:a16="http://schemas.microsoft.com/office/drawing/2014/main" val="297213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47099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953</Words>
  <Application>Microsoft Office PowerPoint</Application>
  <PresentationFormat>Breedbeeld</PresentationFormat>
  <Paragraphs>187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ＭＳ Ｐゴシック</vt:lpstr>
      <vt:lpstr>Aptos</vt:lpstr>
      <vt:lpstr>Aptos Display</vt:lpstr>
      <vt:lpstr>Arial</vt:lpstr>
      <vt:lpstr>Helvetica</vt:lpstr>
      <vt:lpstr>Kantoorthema</vt:lpstr>
      <vt:lpstr>PowerPoint-presentatie</vt:lpstr>
      <vt:lpstr>Steps to take during the whole process…</vt:lpstr>
      <vt:lpstr>1. Project set-up</vt:lpstr>
      <vt:lpstr>1.1 Discover</vt:lpstr>
      <vt:lpstr>1.2 Discover </vt:lpstr>
      <vt:lpstr>2. Diagnose</vt:lpstr>
      <vt:lpstr>3. Design</vt:lpstr>
      <vt:lpstr>4. Deliver</vt:lpstr>
      <vt:lpstr>5. present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Egbert Jan van Bel</dc:creator>
  <cp:lastModifiedBy>Egbert Jan van Bel</cp:lastModifiedBy>
  <cp:revision>2</cp:revision>
  <dcterms:created xsi:type="dcterms:W3CDTF">2024-08-14T07:19:58Z</dcterms:created>
  <dcterms:modified xsi:type="dcterms:W3CDTF">2024-11-25T14:40:12Z</dcterms:modified>
</cp:coreProperties>
</file>